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8.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9.xml" ContentType="application/vnd.openxmlformats-officedocument.theme+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10.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theme/theme11.xml" ContentType="application/vnd.openxmlformats-officedocument.theme+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5" r:id="rId2"/>
    <p:sldMasterId id="2147483707" r:id="rId3"/>
    <p:sldMasterId id="2147483709" r:id="rId4"/>
    <p:sldMasterId id="2147483710" r:id="rId5"/>
    <p:sldMasterId id="2147483711" r:id="rId6"/>
    <p:sldMasterId id="2147483712" r:id="rId7"/>
    <p:sldMasterId id="2147483713" r:id="rId8"/>
    <p:sldMasterId id="2147483714" r:id="rId9"/>
    <p:sldMasterId id="2147483715" r:id="rId10"/>
    <p:sldMasterId id="2147483716" r:id="rId11"/>
    <p:sldMasterId id="2147483717" r:id="rId12"/>
  </p:sldMasterIdLst>
  <p:notesMasterIdLst>
    <p:notesMasterId r:id="rId53"/>
  </p:notesMasterIdLst>
  <p:sldIdLst>
    <p:sldId id="1118" r:id="rId13"/>
    <p:sldId id="258" r:id="rId14"/>
    <p:sldId id="320" r:id="rId15"/>
    <p:sldId id="1114" r:id="rId16"/>
    <p:sldId id="1115" r:id="rId17"/>
    <p:sldId id="1116" r:id="rId18"/>
    <p:sldId id="1444" r:id="rId19"/>
    <p:sldId id="1445" r:id="rId20"/>
    <p:sldId id="1446" r:id="rId21"/>
    <p:sldId id="1449" r:id="rId22"/>
    <p:sldId id="1450" r:id="rId23"/>
    <p:sldId id="1451" r:id="rId24"/>
    <p:sldId id="1452" r:id="rId25"/>
    <p:sldId id="1463" r:id="rId26"/>
    <p:sldId id="1464" r:id="rId27"/>
    <p:sldId id="1465" r:id="rId28"/>
    <p:sldId id="1466" r:id="rId29"/>
    <p:sldId id="1467" r:id="rId30"/>
    <p:sldId id="1468" r:id="rId31"/>
    <p:sldId id="1117" r:id="rId32"/>
    <p:sldId id="1469" r:id="rId33"/>
    <p:sldId id="1470" r:id="rId34"/>
    <p:sldId id="1471" r:id="rId35"/>
    <p:sldId id="1472" r:id="rId36"/>
    <p:sldId id="1473" r:id="rId37"/>
    <p:sldId id="1474" r:id="rId38"/>
    <p:sldId id="1119" r:id="rId39"/>
    <p:sldId id="1123" r:id="rId40"/>
    <p:sldId id="1475" r:id="rId41"/>
    <p:sldId id="1476" r:id="rId42"/>
    <p:sldId id="1477" r:id="rId43"/>
    <p:sldId id="1478" r:id="rId44"/>
    <p:sldId id="1479" r:id="rId45"/>
    <p:sldId id="1480" r:id="rId46"/>
    <p:sldId id="1481" r:id="rId47"/>
    <p:sldId id="1482" r:id="rId48"/>
    <p:sldId id="1483" r:id="rId49"/>
    <p:sldId id="1484" r:id="rId50"/>
    <p:sldId id="1143" r:id="rId51"/>
    <p:sldId id="295" r:id="rId52"/>
  </p:sldIdLst>
  <p:sldSz cx="12192000" cy="685800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22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87"/>
    <p:restoredTop sz="82864"/>
  </p:normalViewPr>
  <p:slideViewPr>
    <p:cSldViewPr snapToGrid="0">
      <p:cViewPr>
        <p:scale>
          <a:sx n="97" d="100"/>
          <a:sy n="97" d="100"/>
        </p:scale>
        <p:origin x="616" y="752"/>
      </p:cViewPr>
      <p:guideLst>
        <p:guide orient="horz" pos="222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slide" Target="slides/slide35.xml"/><Relationship Id="rId50" Type="http://schemas.openxmlformats.org/officeDocument/2006/relationships/slide" Target="slides/slide38.xml"/><Relationship Id="rId55" Type="http://schemas.openxmlformats.org/officeDocument/2006/relationships/viewProps" Target="view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11.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3" Type="http://schemas.openxmlformats.org/officeDocument/2006/relationships/notesMaster" Target="notesMasters/notesMaster1.xml"/><Relationship Id="rId5" Type="http://schemas.openxmlformats.org/officeDocument/2006/relationships/slideMaster" Target="slideMasters/slideMaster5.xml"/><Relationship Id="rId19"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theme" Target="theme/theme1.xml"/><Relationship Id="rId8" Type="http://schemas.openxmlformats.org/officeDocument/2006/relationships/slideMaster" Target="slideMasters/slideMaster8.xml"/><Relationship Id="rId51" Type="http://schemas.openxmlformats.org/officeDocument/2006/relationships/slide" Target="slides/slide39.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tableStyles" Target="tableStyles.xml"/><Relationship Id="rId10" Type="http://schemas.openxmlformats.org/officeDocument/2006/relationships/slideMaster" Target="slideMasters/slideMaster10.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E2816A-2461-974B-94AD-22AC8A99A301}" type="datetimeFigureOut">
              <a:rPr lang="en-CN" smtClean="0"/>
              <a:t>2023/10/30</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BFE00A-F7D7-9343-8548-BC7E84834634}" type="slidenum">
              <a:rPr lang="en-CN" smtClean="0"/>
              <a:t>‹#›</a:t>
            </a:fld>
            <a:endParaRPr lang="en-CN"/>
          </a:p>
        </p:txBody>
      </p:sp>
    </p:spTree>
    <p:extLst>
      <p:ext uri="{BB962C8B-B14F-4D97-AF65-F5344CB8AC3E}">
        <p14:creationId xmlns:p14="http://schemas.microsoft.com/office/powerpoint/2010/main" val="803480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4</a:t>
            </a:fld>
            <a:endParaRPr lang="en-CN"/>
          </a:p>
        </p:txBody>
      </p:sp>
    </p:spTree>
    <p:extLst>
      <p:ext uri="{BB962C8B-B14F-4D97-AF65-F5344CB8AC3E}">
        <p14:creationId xmlns:p14="http://schemas.microsoft.com/office/powerpoint/2010/main" val="1041788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13</a:t>
            </a:fld>
            <a:endParaRPr lang="en-CN"/>
          </a:p>
        </p:txBody>
      </p:sp>
    </p:spTree>
    <p:extLst>
      <p:ext uri="{BB962C8B-B14F-4D97-AF65-F5344CB8AC3E}">
        <p14:creationId xmlns:p14="http://schemas.microsoft.com/office/powerpoint/2010/main" val="3468835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14</a:t>
            </a:fld>
            <a:endParaRPr lang="en-CN"/>
          </a:p>
        </p:txBody>
      </p:sp>
    </p:spTree>
    <p:extLst>
      <p:ext uri="{BB962C8B-B14F-4D97-AF65-F5344CB8AC3E}">
        <p14:creationId xmlns:p14="http://schemas.microsoft.com/office/powerpoint/2010/main" val="2308581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15</a:t>
            </a:fld>
            <a:endParaRPr lang="en-CN"/>
          </a:p>
        </p:txBody>
      </p:sp>
    </p:spTree>
    <p:extLst>
      <p:ext uri="{BB962C8B-B14F-4D97-AF65-F5344CB8AC3E}">
        <p14:creationId xmlns:p14="http://schemas.microsoft.com/office/powerpoint/2010/main" val="6287115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16</a:t>
            </a:fld>
            <a:endParaRPr lang="en-CN"/>
          </a:p>
        </p:txBody>
      </p:sp>
    </p:spTree>
    <p:extLst>
      <p:ext uri="{BB962C8B-B14F-4D97-AF65-F5344CB8AC3E}">
        <p14:creationId xmlns:p14="http://schemas.microsoft.com/office/powerpoint/2010/main" val="981893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17</a:t>
            </a:fld>
            <a:endParaRPr lang="en-CN"/>
          </a:p>
        </p:txBody>
      </p:sp>
    </p:spTree>
    <p:extLst>
      <p:ext uri="{BB962C8B-B14F-4D97-AF65-F5344CB8AC3E}">
        <p14:creationId xmlns:p14="http://schemas.microsoft.com/office/powerpoint/2010/main" val="2315116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18</a:t>
            </a:fld>
            <a:endParaRPr lang="en-CN"/>
          </a:p>
        </p:txBody>
      </p:sp>
    </p:spTree>
    <p:extLst>
      <p:ext uri="{BB962C8B-B14F-4D97-AF65-F5344CB8AC3E}">
        <p14:creationId xmlns:p14="http://schemas.microsoft.com/office/powerpoint/2010/main" val="3088800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20</a:t>
            </a:fld>
            <a:endParaRPr lang="en-CN"/>
          </a:p>
        </p:txBody>
      </p:sp>
    </p:spTree>
    <p:extLst>
      <p:ext uri="{BB962C8B-B14F-4D97-AF65-F5344CB8AC3E}">
        <p14:creationId xmlns:p14="http://schemas.microsoft.com/office/powerpoint/2010/main" val="28190820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21</a:t>
            </a:fld>
            <a:endParaRPr lang="en-CN"/>
          </a:p>
        </p:txBody>
      </p:sp>
    </p:spTree>
    <p:extLst>
      <p:ext uri="{BB962C8B-B14F-4D97-AF65-F5344CB8AC3E}">
        <p14:creationId xmlns:p14="http://schemas.microsoft.com/office/powerpoint/2010/main" val="2701364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22</a:t>
            </a:fld>
            <a:endParaRPr lang="en-CN"/>
          </a:p>
        </p:txBody>
      </p:sp>
    </p:spTree>
    <p:extLst>
      <p:ext uri="{BB962C8B-B14F-4D97-AF65-F5344CB8AC3E}">
        <p14:creationId xmlns:p14="http://schemas.microsoft.com/office/powerpoint/2010/main" val="403407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23</a:t>
            </a:fld>
            <a:endParaRPr lang="en-CN"/>
          </a:p>
        </p:txBody>
      </p:sp>
    </p:spTree>
    <p:extLst>
      <p:ext uri="{BB962C8B-B14F-4D97-AF65-F5344CB8AC3E}">
        <p14:creationId xmlns:p14="http://schemas.microsoft.com/office/powerpoint/2010/main" val="1440031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5</a:t>
            </a:fld>
            <a:endParaRPr lang="en-CN"/>
          </a:p>
        </p:txBody>
      </p:sp>
    </p:spTree>
    <p:extLst>
      <p:ext uri="{BB962C8B-B14F-4D97-AF65-F5344CB8AC3E}">
        <p14:creationId xmlns:p14="http://schemas.microsoft.com/office/powerpoint/2010/main" val="3865117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24</a:t>
            </a:fld>
            <a:endParaRPr lang="en-CN"/>
          </a:p>
        </p:txBody>
      </p:sp>
    </p:spTree>
    <p:extLst>
      <p:ext uri="{BB962C8B-B14F-4D97-AF65-F5344CB8AC3E}">
        <p14:creationId xmlns:p14="http://schemas.microsoft.com/office/powerpoint/2010/main" val="28239874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25</a:t>
            </a:fld>
            <a:endParaRPr lang="en-CN"/>
          </a:p>
        </p:txBody>
      </p:sp>
    </p:spTree>
    <p:extLst>
      <p:ext uri="{BB962C8B-B14F-4D97-AF65-F5344CB8AC3E}">
        <p14:creationId xmlns:p14="http://schemas.microsoft.com/office/powerpoint/2010/main" val="4176348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27</a:t>
            </a:fld>
            <a:endParaRPr lang="en-CN"/>
          </a:p>
        </p:txBody>
      </p:sp>
    </p:spTree>
    <p:extLst>
      <p:ext uri="{BB962C8B-B14F-4D97-AF65-F5344CB8AC3E}">
        <p14:creationId xmlns:p14="http://schemas.microsoft.com/office/powerpoint/2010/main" val="16457868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28</a:t>
            </a:fld>
            <a:endParaRPr lang="en-CN"/>
          </a:p>
        </p:txBody>
      </p:sp>
    </p:spTree>
    <p:extLst>
      <p:ext uri="{BB962C8B-B14F-4D97-AF65-F5344CB8AC3E}">
        <p14:creationId xmlns:p14="http://schemas.microsoft.com/office/powerpoint/2010/main" val="1594365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29</a:t>
            </a:fld>
            <a:endParaRPr lang="en-CN"/>
          </a:p>
        </p:txBody>
      </p:sp>
    </p:spTree>
    <p:extLst>
      <p:ext uri="{BB962C8B-B14F-4D97-AF65-F5344CB8AC3E}">
        <p14:creationId xmlns:p14="http://schemas.microsoft.com/office/powerpoint/2010/main" val="16314056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30</a:t>
            </a:fld>
            <a:endParaRPr lang="en-CN"/>
          </a:p>
        </p:txBody>
      </p:sp>
    </p:spTree>
    <p:extLst>
      <p:ext uri="{BB962C8B-B14F-4D97-AF65-F5344CB8AC3E}">
        <p14:creationId xmlns:p14="http://schemas.microsoft.com/office/powerpoint/2010/main" val="2062078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31</a:t>
            </a:fld>
            <a:endParaRPr lang="en-CN"/>
          </a:p>
        </p:txBody>
      </p:sp>
    </p:spTree>
    <p:extLst>
      <p:ext uri="{BB962C8B-B14F-4D97-AF65-F5344CB8AC3E}">
        <p14:creationId xmlns:p14="http://schemas.microsoft.com/office/powerpoint/2010/main" val="37681460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32</a:t>
            </a:fld>
            <a:endParaRPr lang="en-CN"/>
          </a:p>
        </p:txBody>
      </p:sp>
    </p:spTree>
    <p:extLst>
      <p:ext uri="{BB962C8B-B14F-4D97-AF65-F5344CB8AC3E}">
        <p14:creationId xmlns:p14="http://schemas.microsoft.com/office/powerpoint/2010/main" val="19193302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33</a:t>
            </a:fld>
            <a:endParaRPr lang="en-CN"/>
          </a:p>
        </p:txBody>
      </p:sp>
    </p:spTree>
    <p:extLst>
      <p:ext uri="{BB962C8B-B14F-4D97-AF65-F5344CB8AC3E}">
        <p14:creationId xmlns:p14="http://schemas.microsoft.com/office/powerpoint/2010/main" val="1416164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34</a:t>
            </a:fld>
            <a:endParaRPr lang="en-CN"/>
          </a:p>
        </p:txBody>
      </p:sp>
    </p:spTree>
    <p:extLst>
      <p:ext uri="{BB962C8B-B14F-4D97-AF65-F5344CB8AC3E}">
        <p14:creationId xmlns:p14="http://schemas.microsoft.com/office/powerpoint/2010/main" val="1474680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6</a:t>
            </a:fld>
            <a:endParaRPr lang="en-CN"/>
          </a:p>
        </p:txBody>
      </p:sp>
    </p:spTree>
    <p:extLst>
      <p:ext uri="{BB962C8B-B14F-4D97-AF65-F5344CB8AC3E}">
        <p14:creationId xmlns:p14="http://schemas.microsoft.com/office/powerpoint/2010/main" val="24989148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35</a:t>
            </a:fld>
            <a:endParaRPr lang="en-CN"/>
          </a:p>
        </p:txBody>
      </p:sp>
    </p:spTree>
    <p:extLst>
      <p:ext uri="{BB962C8B-B14F-4D97-AF65-F5344CB8AC3E}">
        <p14:creationId xmlns:p14="http://schemas.microsoft.com/office/powerpoint/2010/main" val="8470075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36</a:t>
            </a:fld>
            <a:endParaRPr lang="en-CN"/>
          </a:p>
        </p:txBody>
      </p:sp>
    </p:spTree>
    <p:extLst>
      <p:ext uri="{BB962C8B-B14F-4D97-AF65-F5344CB8AC3E}">
        <p14:creationId xmlns:p14="http://schemas.microsoft.com/office/powerpoint/2010/main" val="13026572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37</a:t>
            </a:fld>
            <a:endParaRPr lang="en-CN"/>
          </a:p>
        </p:txBody>
      </p:sp>
    </p:spTree>
    <p:extLst>
      <p:ext uri="{BB962C8B-B14F-4D97-AF65-F5344CB8AC3E}">
        <p14:creationId xmlns:p14="http://schemas.microsoft.com/office/powerpoint/2010/main" val="29758739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39</a:t>
            </a:fld>
            <a:endParaRPr lang="en-CN"/>
          </a:p>
        </p:txBody>
      </p:sp>
    </p:spTree>
    <p:extLst>
      <p:ext uri="{BB962C8B-B14F-4D97-AF65-F5344CB8AC3E}">
        <p14:creationId xmlns:p14="http://schemas.microsoft.com/office/powerpoint/2010/main" val="2900896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7</a:t>
            </a:fld>
            <a:endParaRPr lang="en-CN"/>
          </a:p>
        </p:txBody>
      </p:sp>
    </p:spTree>
    <p:extLst>
      <p:ext uri="{BB962C8B-B14F-4D97-AF65-F5344CB8AC3E}">
        <p14:creationId xmlns:p14="http://schemas.microsoft.com/office/powerpoint/2010/main" val="2514889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8</a:t>
            </a:fld>
            <a:endParaRPr lang="en-CN"/>
          </a:p>
        </p:txBody>
      </p:sp>
    </p:spTree>
    <p:extLst>
      <p:ext uri="{BB962C8B-B14F-4D97-AF65-F5344CB8AC3E}">
        <p14:creationId xmlns:p14="http://schemas.microsoft.com/office/powerpoint/2010/main" val="422363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9</a:t>
            </a:fld>
            <a:endParaRPr lang="en-CN"/>
          </a:p>
        </p:txBody>
      </p:sp>
    </p:spTree>
    <p:extLst>
      <p:ext uri="{BB962C8B-B14F-4D97-AF65-F5344CB8AC3E}">
        <p14:creationId xmlns:p14="http://schemas.microsoft.com/office/powerpoint/2010/main" val="2269119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10</a:t>
            </a:fld>
            <a:endParaRPr lang="en-CN"/>
          </a:p>
        </p:txBody>
      </p:sp>
    </p:spTree>
    <p:extLst>
      <p:ext uri="{BB962C8B-B14F-4D97-AF65-F5344CB8AC3E}">
        <p14:creationId xmlns:p14="http://schemas.microsoft.com/office/powerpoint/2010/main" val="1249581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11</a:t>
            </a:fld>
            <a:endParaRPr lang="en-CN"/>
          </a:p>
        </p:txBody>
      </p:sp>
    </p:spTree>
    <p:extLst>
      <p:ext uri="{BB962C8B-B14F-4D97-AF65-F5344CB8AC3E}">
        <p14:creationId xmlns:p14="http://schemas.microsoft.com/office/powerpoint/2010/main" val="2462941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D2BFE00A-F7D7-9343-8548-BC7E84834634}" type="slidenum">
              <a:rPr lang="en-CN" smtClean="0"/>
              <a:t>12</a:t>
            </a:fld>
            <a:endParaRPr lang="en-CN"/>
          </a:p>
        </p:txBody>
      </p:sp>
    </p:spTree>
    <p:extLst>
      <p:ext uri="{BB962C8B-B14F-4D97-AF65-F5344CB8AC3E}">
        <p14:creationId xmlns:p14="http://schemas.microsoft.com/office/powerpoint/2010/main" val="38144152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ADBF7563-6CD6-3F47-A096-77E1073F2599}"/>
              </a:ext>
            </a:extLst>
          </p:cNvPr>
          <p:cNvSpPr>
            <a:spLocks noGrp="1" noChangeArrowheads="1"/>
          </p:cNvSpPr>
          <p:nvPr>
            <p:ph type="dt" sz="half" idx="10"/>
          </p:nvPr>
        </p:nvSpPr>
        <p:spPr>
          <a:ln/>
        </p:spPr>
        <p:txBody>
          <a:bodyPr/>
          <a:lstStyle>
            <a:lvl1pPr>
              <a:defRPr/>
            </a:lvl1pPr>
          </a:lstStyle>
          <a:p>
            <a:pPr>
              <a:defRPr/>
            </a:pPr>
            <a:fld id="{2F9D6548-A377-0642-9732-133CE58A2113}" type="datetime1">
              <a:rPr lang="en-US" altLang="zh-CN" smtClean="0"/>
              <a:t>10/30/23</a:t>
            </a:fld>
            <a:endParaRPr lang="zh-CN" altLang="en-US"/>
          </a:p>
        </p:txBody>
      </p:sp>
      <p:sp>
        <p:nvSpPr>
          <p:cNvPr id="5" name="页脚占位符 4">
            <a:extLst>
              <a:ext uri="{FF2B5EF4-FFF2-40B4-BE49-F238E27FC236}">
                <a16:creationId xmlns:a16="http://schemas.microsoft.com/office/drawing/2014/main" id="{DB148119-8B83-7647-8B73-20FA847AC82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2B47078-B4A1-ED4F-BE7C-057CBBF2D2B3}"/>
              </a:ext>
            </a:extLst>
          </p:cNvPr>
          <p:cNvSpPr>
            <a:spLocks noGrp="1" noChangeArrowheads="1"/>
          </p:cNvSpPr>
          <p:nvPr>
            <p:ph type="sldNum" sz="quarter" idx="12"/>
          </p:nvPr>
        </p:nvSpPr>
        <p:spPr>
          <a:ln/>
        </p:spPr>
        <p:txBody>
          <a:bodyPr/>
          <a:lstStyle>
            <a:lvl1pPr>
              <a:defRPr/>
            </a:lvl1pPr>
          </a:lstStyle>
          <a:p>
            <a:fld id="{72A03926-2D3D-8649-9DE1-76B3DE7A464C}" type="slidenum">
              <a:rPr lang="zh-CN" altLang="en-US"/>
              <a:pPr/>
              <a:t>‹#›</a:t>
            </a:fld>
            <a:endParaRPr lang="zh-CN" altLang="en-US"/>
          </a:p>
        </p:txBody>
      </p:sp>
      <p:pic>
        <p:nvPicPr>
          <p:cNvPr id="7" name="Picture 6">
            <a:extLst>
              <a:ext uri="{FF2B5EF4-FFF2-40B4-BE49-F238E27FC236}">
                <a16:creationId xmlns:a16="http://schemas.microsoft.com/office/drawing/2014/main" id="{4DE4673A-0947-C844-BDE7-7B54659557C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3633558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FCD92ABD-9244-2D40-932E-46880D660039}"/>
              </a:ext>
            </a:extLst>
          </p:cNvPr>
          <p:cNvSpPr>
            <a:spLocks noGrp="1" noChangeArrowheads="1"/>
          </p:cNvSpPr>
          <p:nvPr>
            <p:ph type="dt" sz="half" idx="10"/>
          </p:nvPr>
        </p:nvSpPr>
        <p:spPr>
          <a:ln/>
        </p:spPr>
        <p:txBody>
          <a:bodyPr/>
          <a:lstStyle>
            <a:lvl1pPr>
              <a:defRPr/>
            </a:lvl1pPr>
          </a:lstStyle>
          <a:p>
            <a:pPr>
              <a:defRPr/>
            </a:pPr>
            <a:fld id="{F21E142D-7120-DB42-8427-AA78B6457CC0}" type="datetime1">
              <a:rPr lang="en-US" altLang="zh-CN" smtClean="0"/>
              <a:t>10/30/23</a:t>
            </a:fld>
            <a:endParaRPr lang="zh-CN" altLang="en-US"/>
          </a:p>
        </p:txBody>
      </p:sp>
      <p:sp>
        <p:nvSpPr>
          <p:cNvPr id="6" name="页脚占位符 4">
            <a:extLst>
              <a:ext uri="{FF2B5EF4-FFF2-40B4-BE49-F238E27FC236}">
                <a16:creationId xmlns:a16="http://schemas.microsoft.com/office/drawing/2014/main" id="{C4BA64E1-9636-564A-82E5-AF648A8B65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84577C-4DE3-554C-8CA7-72578567DA59}"/>
              </a:ext>
            </a:extLst>
          </p:cNvPr>
          <p:cNvSpPr>
            <a:spLocks noGrp="1" noChangeArrowheads="1"/>
          </p:cNvSpPr>
          <p:nvPr>
            <p:ph type="sldNum" sz="quarter" idx="12"/>
          </p:nvPr>
        </p:nvSpPr>
        <p:spPr>
          <a:ln/>
        </p:spPr>
        <p:txBody>
          <a:bodyPr/>
          <a:lstStyle>
            <a:lvl1pPr>
              <a:defRPr/>
            </a:lvl1pPr>
          </a:lstStyle>
          <a:p>
            <a:fld id="{2B6B7FD4-0909-D847-8425-469726E4B71B}" type="slidenum">
              <a:rPr lang="zh-CN" altLang="en-US"/>
              <a:pPr/>
              <a:t>‹#›</a:t>
            </a:fld>
            <a:endParaRPr lang="zh-CN" altLang="en-US"/>
          </a:p>
        </p:txBody>
      </p:sp>
      <p:pic>
        <p:nvPicPr>
          <p:cNvPr id="8" name="Picture 7">
            <a:extLst>
              <a:ext uri="{FF2B5EF4-FFF2-40B4-BE49-F238E27FC236}">
                <a16:creationId xmlns:a16="http://schemas.microsoft.com/office/drawing/2014/main" id="{AB8BA509-A240-3941-AFAF-03ACCC7206A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4873884"/>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DBE7F55-DFA0-7E4E-BC57-AEFC3BB0B9CC}"/>
              </a:ext>
            </a:extLst>
          </p:cNvPr>
          <p:cNvSpPr>
            <a:spLocks noGrp="1" noChangeArrowheads="1"/>
          </p:cNvSpPr>
          <p:nvPr>
            <p:ph type="dt" sz="half" idx="10"/>
          </p:nvPr>
        </p:nvSpPr>
        <p:spPr>
          <a:ln/>
        </p:spPr>
        <p:txBody>
          <a:bodyPr/>
          <a:lstStyle>
            <a:lvl1pPr>
              <a:defRPr/>
            </a:lvl1pPr>
          </a:lstStyle>
          <a:p>
            <a:pPr>
              <a:defRPr/>
            </a:pPr>
            <a:fld id="{B1848CA6-D9CC-7546-9330-55CD55F3BC31}" type="datetime1">
              <a:rPr lang="en-US" altLang="zh-CN" smtClean="0"/>
              <a:t>10/30/23</a:t>
            </a:fld>
            <a:endParaRPr lang="zh-CN" altLang="en-US"/>
          </a:p>
        </p:txBody>
      </p:sp>
      <p:sp>
        <p:nvSpPr>
          <p:cNvPr id="5" name="页脚占位符 5">
            <a:extLst>
              <a:ext uri="{FF2B5EF4-FFF2-40B4-BE49-F238E27FC236}">
                <a16:creationId xmlns:a16="http://schemas.microsoft.com/office/drawing/2014/main" id="{419D4118-DF1C-3940-B31C-B8E2B07078C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8DE85D1-D317-7146-9820-CB3E6AE22FBE}"/>
              </a:ext>
            </a:extLst>
          </p:cNvPr>
          <p:cNvSpPr>
            <a:spLocks noGrp="1" noChangeArrowheads="1"/>
          </p:cNvSpPr>
          <p:nvPr>
            <p:ph type="sldNum" sz="quarter" idx="12"/>
          </p:nvPr>
        </p:nvSpPr>
        <p:spPr>
          <a:ln/>
        </p:spPr>
        <p:txBody>
          <a:bodyPr/>
          <a:lstStyle>
            <a:lvl1pPr>
              <a:defRPr/>
            </a:lvl1pPr>
          </a:lstStyle>
          <a:p>
            <a:fld id="{603DCD65-BE4B-7746-9C5D-B7EBB9417E0A}" type="slidenum">
              <a:rPr lang="zh-CN" altLang="en-US"/>
              <a:pPr/>
              <a:t>‹#›</a:t>
            </a:fld>
            <a:endParaRPr lang="zh-CN" altLang="en-US"/>
          </a:p>
        </p:txBody>
      </p:sp>
    </p:spTree>
    <p:extLst>
      <p:ext uri="{BB962C8B-B14F-4D97-AF65-F5344CB8AC3E}">
        <p14:creationId xmlns:p14="http://schemas.microsoft.com/office/powerpoint/2010/main" val="150914598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A260DF43-E282-9345-A25A-D298D7EBF6A3}"/>
              </a:ext>
            </a:extLst>
          </p:cNvPr>
          <p:cNvSpPr>
            <a:spLocks noGrp="1" noChangeArrowheads="1"/>
          </p:cNvSpPr>
          <p:nvPr>
            <p:ph type="dt" sz="half" idx="10"/>
          </p:nvPr>
        </p:nvSpPr>
        <p:spPr>
          <a:ln/>
        </p:spPr>
        <p:txBody>
          <a:bodyPr/>
          <a:lstStyle>
            <a:lvl1pPr>
              <a:defRPr/>
            </a:lvl1pPr>
          </a:lstStyle>
          <a:p>
            <a:pPr>
              <a:defRPr/>
            </a:pPr>
            <a:fld id="{C74C97F3-9886-2949-ADA4-4D245D3A1486}" type="datetime1">
              <a:rPr lang="en-US" altLang="zh-CN" smtClean="0"/>
              <a:t>10/30/23</a:t>
            </a:fld>
            <a:endParaRPr lang="zh-CN" altLang="en-US"/>
          </a:p>
        </p:txBody>
      </p:sp>
      <p:sp>
        <p:nvSpPr>
          <p:cNvPr id="5" name="页脚占位符 5">
            <a:extLst>
              <a:ext uri="{FF2B5EF4-FFF2-40B4-BE49-F238E27FC236}">
                <a16:creationId xmlns:a16="http://schemas.microsoft.com/office/drawing/2014/main" id="{6D07272F-4F4E-3F47-A847-976ADAF5DA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E58DF4F5-07BB-9341-972E-16C1F266DA91}"/>
              </a:ext>
            </a:extLst>
          </p:cNvPr>
          <p:cNvSpPr>
            <a:spLocks noGrp="1" noChangeArrowheads="1"/>
          </p:cNvSpPr>
          <p:nvPr>
            <p:ph type="sldNum" sz="quarter" idx="12"/>
          </p:nvPr>
        </p:nvSpPr>
        <p:spPr>
          <a:ln/>
        </p:spPr>
        <p:txBody>
          <a:bodyPr/>
          <a:lstStyle>
            <a:lvl1pPr>
              <a:defRPr/>
            </a:lvl1pPr>
          </a:lstStyle>
          <a:p>
            <a:fld id="{4F45F684-B793-2040-9B85-EF8479B351E0}" type="slidenum">
              <a:rPr lang="zh-CN" altLang="en-US"/>
              <a:pPr/>
              <a:t>‹#›</a:t>
            </a:fld>
            <a:endParaRPr lang="zh-CN" altLang="en-US"/>
          </a:p>
        </p:txBody>
      </p:sp>
    </p:spTree>
    <p:extLst>
      <p:ext uri="{BB962C8B-B14F-4D97-AF65-F5344CB8AC3E}">
        <p14:creationId xmlns:p14="http://schemas.microsoft.com/office/powerpoint/2010/main" val="100637868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11CA94C3-74D9-014B-9A21-1BF62BCB6D2D}"/>
              </a:ext>
            </a:extLst>
          </p:cNvPr>
          <p:cNvSpPr>
            <a:spLocks noGrp="1" noChangeArrowheads="1"/>
          </p:cNvSpPr>
          <p:nvPr>
            <p:ph type="dt" sz="half" idx="10"/>
          </p:nvPr>
        </p:nvSpPr>
        <p:spPr>
          <a:ln/>
        </p:spPr>
        <p:txBody>
          <a:bodyPr/>
          <a:lstStyle>
            <a:lvl1pPr>
              <a:defRPr/>
            </a:lvl1pPr>
          </a:lstStyle>
          <a:p>
            <a:pPr>
              <a:defRPr/>
            </a:pPr>
            <a:fld id="{1A0A649B-B31B-2D4F-89E7-0BBE4A711E1B}" type="datetime1">
              <a:rPr lang="en-US" altLang="zh-CN" smtClean="0"/>
              <a:t>10/30/23</a:t>
            </a:fld>
            <a:endParaRPr lang="zh-CN" altLang="en-US"/>
          </a:p>
        </p:txBody>
      </p:sp>
      <p:sp>
        <p:nvSpPr>
          <p:cNvPr id="5" name="页脚占位符 5">
            <a:extLst>
              <a:ext uri="{FF2B5EF4-FFF2-40B4-BE49-F238E27FC236}">
                <a16:creationId xmlns:a16="http://schemas.microsoft.com/office/drawing/2014/main" id="{5DEB5EBF-977F-2847-9DEF-C253DD2401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37557231-9AB0-E749-B5A8-B5DF985623CD}"/>
              </a:ext>
            </a:extLst>
          </p:cNvPr>
          <p:cNvSpPr>
            <a:spLocks noGrp="1" noChangeArrowheads="1"/>
          </p:cNvSpPr>
          <p:nvPr>
            <p:ph type="sldNum" sz="quarter" idx="12"/>
          </p:nvPr>
        </p:nvSpPr>
        <p:spPr>
          <a:ln/>
        </p:spPr>
        <p:txBody>
          <a:bodyPr/>
          <a:lstStyle>
            <a:lvl1pPr>
              <a:defRPr/>
            </a:lvl1pPr>
          </a:lstStyle>
          <a:p>
            <a:fld id="{28C993C0-5B18-4348-AB6E-FCD45C38E6C3}" type="slidenum">
              <a:rPr lang="zh-CN" altLang="en-US"/>
              <a:pPr/>
              <a:t>‹#›</a:t>
            </a:fld>
            <a:endParaRPr lang="zh-CN" altLang="en-US"/>
          </a:p>
        </p:txBody>
      </p:sp>
    </p:spTree>
    <p:extLst>
      <p:ext uri="{BB962C8B-B14F-4D97-AF65-F5344CB8AC3E}">
        <p14:creationId xmlns:p14="http://schemas.microsoft.com/office/powerpoint/2010/main" val="33742770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2C95C442-B75B-4446-A3AE-13ED655AF30C}"/>
              </a:ext>
            </a:extLst>
          </p:cNvPr>
          <p:cNvSpPr>
            <a:spLocks noGrp="1" noChangeArrowheads="1"/>
          </p:cNvSpPr>
          <p:nvPr>
            <p:ph type="dt" sz="half" idx="10"/>
          </p:nvPr>
        </p:nvSpPr>
        <p:spPr>
          <a:ln/>
        </p:spPr>
        <p:txBody>
          <a:bodyPr/>
          <a:lstStyle>
            <a:lvl1pPr>
              <a:defRPr/>
            </a:lvl1pPr>
          </a:lstStyle>
          <a:p>
            <a:pPr>
              <a:defRPr/>
            </a:pPr>
            <a:fld id="{DFAEB705-417F-F648-985D-8B6DF5DEEB29}" type="datetime1">
              <a:rPr lang="en-US" altLang="zh-CN" smtClean="0"/>
              <a:t>10/30/23</a:t>
            </a:fld>
            <a:endParaRPr lang="zh-CN" altLang="en-US"/>
          </a:p>
        </p:txBody>
      </p:sp>
      <p:sp>
        <p:nvSpPr>
          <p:cNvPr id="5" name="页脚占位符 5">
            <a:extLst>
              <a:ext uri="{FF2B5EF4-FFF2-40B4-BE49-F238E27FC236}">
                <a16:creationId xmlns:a16="http://schemas.microsoft.com/office/drawing/2014/main" id="{75FBAB4B-65BF-EE44-B0C2-DCE1DA571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95288FB-8C4F-BB4F-A674-1E5AEF9EBB6D}"/>
              </a:ext>
            </a:extLst>
          </p:cNvPr>
          <p:cNvSpPr>
            <a:spLocks noGrp="1" noChangeArrowheads="1"/>
          </p:cNvSpPr>
          <p:nvPr>
            <p:ph type="sldNum" sz="quarter" idx="12"/>
          </p:nvPr>
        </p:nvSpPr>
        <p:spPr>
          <a:ln/>
        </p:spPr>
        <p:txBody>
          <a:bodyPr/>
          <a:lstStyle>
            <a:lvl1pPr>
              <a:defRPr/>
            </a:lvl1pPr>
          </a:lstStyle>
          <a:p>
            <a:fld id="{635A44F6-D451-3049-B2BC-A92990A56FEE}" type="slidenum">
              <a:rPr lang="zh-CN" altLang="en-US"/>
              <a:pPr/>
              <a:t>‹#›</a:t>
            </a:fld>
            <a:endParaRPr lang="zh-CN" altLang="en-US"/>
          </a:p>
        </p:txBody>
      </p:sp>
    </p:spTree>
    <p:extLst>
      <p:ext uri="{BB962C8B-B14F-4D97-AF65-F5344CB8AC3E}">
        <p14:creationId xmlns:p14="http://schemas.microsoft.com/office/powerpoint/2010/main" val="426663034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4EDBCD8B-726E-3341-865D-A430498B4AE2}"/>
              </a:ext>
            </a:extLst>
          </p:cNvPr>
          <p:cNvSpPr>
            <a:spLocks noGrp="1" noChangeArrowheads="1"/>
          </p:cNvSpPr>
          <p:nvPr>
            <p:ph type="dt" sz="half" idx="10"/>
          </p:nvPr>
        </p:nvSpPr>
        <p:spPr>
          <a:ln/>
        </p:spPr>
        <p:txBody>
          <a:bodyPr/>
          <a:lstStyle>
            <a:lvl1pPr>
              <a:defRPr/>
            </a:lvl1pPr>
          </a:lstStyle>
          <a:p>
            <a:pPr>
              <a:defRPr/>
            </a:pPr>
            <a:fld id="{00635847-39AB-7549-BBF1-BF15C7210830}" type="datetime1">
              <a:rPr lang="en-US" altLang="zh-CN" smtClean="0"/>
              <a:t>10/30/23</a:t>
            </a:fld>
            <a:endParaRPr lang="zh-CN" altLang="en-US"/>
          </a:p>
        </p:txBody>
      </p:sp>
      <p:sp>
        <p:nvSpPr>
          <p:cNvPr id="6" name="页脚占位符 5">
            <a:extLst>
              <a:ext uri="{FF2B5EF4-FFF2-40B4-BE49-F238E27FC236}">
                <a16:creationId xmlns:a16="http://schemas.microsoft.com/office/drawing/2014/main" id="{173787C5-2AED-BE4F-8808-C5A85377B6F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95C49730-DCDC-044A-9B06-858CA21B63B0}"/>
              </a:ext>
            </a:extLst>
          </p:cNvPr>
          <p:cNvSpPr>
            <a:spLocks noGrp="1" noChangeArrowheads="1"/>
          </p:cNvSpPr>
          <p:nvPr>
            <p:ph type="sldNum" sz="quarter" idx="12"/>
          </p:nvPr>
        </p:nvSpPr>
        <p:spPr>
          <a:ln/>
        </p:spPr>
        <p:txBody>
          <a:bodyPr/>
          <a:lstStyle>
            <a:lvl1pPr>
              <a:defRPr/>
            </a:lvl1pPr>
          </a:lstStyle>
          <a:p>
            <a:fld id="{3CC42477-1F48-1848-9CA6-603CE5FFA427}" type="slidenum">
              <a:rPr lang="zh-CN" altLang="en-US"/>
              <a:pPr/>
              <a:t>‹#›</a:t>
            </a:fld>
            <a:endParaRPr lang="zh-CN" altLang="en-US"/>
          </a:p>
        </p:txBody>
      </p:sp>
    </p:spTree>
    <p:extLst>
      <p:ext uri="{BB962C8B-B14F-4D97-AF65-F5344CB8AC3E}">
        <p14:creationId xmlns:p14="http://schemas.microsoft.com/office/powerpoint/2010/main" val="25832684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CA5D63A1-6242-4346-A876-01C1B0CAB6F9}"/>
              </a:ext>
            </a:extLst>
          </p:cNvPr>
          <p:cNvSpPr>
            <a:spLocks noGrp="1" noChangeArrowheads="1"/>
          </p:cNvSpPr>
          <p:nvPr>
            <p:ph type="dt" sz="half" idx="10"/>
          </p:nvPr>
        </p:nvSpPr>
        <p:spPr>
          <a:ln/>
        </p:spPr>
        <p:txBody>
          <a:bodyPr/>
          <a:lstStyle>
            <a:lvl1pPr>
              <a:defRPr/>
            </a:lvl1pPr>
          </a:lstStyle>
          <a:p>
            <a:pPr>
              <a:defRPr/>
            </a:pPr>
            <a:fld id="{B40C1D8F-2D47-F948-B221-EA101555A50C}" type="datetime1">
              <a:rPr lang="en-US" altLang="zh-CN" smtClean="0"/>
              <a:t>10/30/23</a:t>
            </a:fld>
            <a:endParaRPr lang="zh-CN" altLang="en-US"/>
          </a:p>
        </p:txBody>
      </p:sp>
      <p:sp>
        <p:nvSpPr>
          <p:cNvPr id="8" name="页脚占位符 5">
            <a:extLst>
              <a:ext uri="{FF2B5EF4-FFF2-40B4-BE49-F238E27FC236}">
                <a16:creationId xmlns:a16="http://schemas.microsoft.com/office/drawing/2014/main" id="{A236746E-EDBD-C345-AC2E-ADD761AD1E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217323DD-F328-9847-B993-3DEB7C1AA850}"/>
              </a:ext>
            </a:extLst>
          </p:cNvPr>
          <p:cNvSpPr>
            <a:spLocks noGrp="1" noChangeArrowheads="1"/>
          </p:cNvSpPr>
          <p:nvPr>
            <p:ph type="sldNum" sz="quarter" idx="12"/>
          </p:nvPr>
        </p:nvSpPr>
        <p:spPr>
          <a:ln/>
        </p:spPr>
        <p:txBody>
          <a:bodyPr/>
          <a:lstStyle>
            <a:lvl1pPr>
              <a:defRPr/>
            </a:lvl1pPr>
          </a:lstStyle>
          <a:p>
            <a:fld id="{4E00D7A0-F7A4-C641-A984-D298EEBDC02D}" type="slidenum">
              <a:rPr lang="zh-CN" altLang="en-US"/>
              <a:pPr/>
              <a:t>‹#›</a:t>
            </a:fld>
            <a:endParaRPr lang="zh-CN" altLang="en-US"/>
          </a:p>
        </p:txBody>
      </p:sp>
    </p:spTree>
    <p:extLst>
      <p:ext uri="{BB962C8B-B14F-4D97-AF65-F5344CB8AC3E}">
        <p14:creationId xmlns:p14="http://schemas.microsoft.com/office/powerpoint/2010/main" val="59643704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9066703A-0AB5-4240-ACD6-E8D0D3F2EAC7}"/>
              </a:ext>
            </a:extLst>
          </p:cNvPr>
          <p:cNvSpPr>
            <a:spLocks noGrp="1" noChangeArrowheads="1"/>
          </p:cNvSpPr>
          <p:nvPr>
            <p:ph type="dt" sz="half" idx="10"/>
          </p:nvPr>
        </p:nvSpPr>
        <p:spPr>
          <a:ln/>
        </p:spPr>
        <p:txBody>
          <a:bodyPr/>
          <a:lstStyle>
            <a:lvl1pPr>
              <a:defRPr/>
            </a:lvl1pPr>
          </a:lstStyle>
          <a:p>
            <a:pPr>
              <a:defRPr/>
            </a:pPr>
            <a:fld id="{A519387E-AD36-F840-B52A-06B07D9F5B14}" type="datetime1">
              <a:rPr lang="en-US" altLang="zh-CN" smtClean="0"/>
              <a:t>10/30/23</a:t>
            </a:fld>
            <a:endParaRPr lang="zh-CN" altLang="en-US"/>
          </a:p>
        </p:txBody>
      </p:sp>
      <p:sp>
        <p:nvSpPr>
          <p:cNvPr id="4" name="页脚占位符 5">
            <a:extLst>
              <a:ext uri="{FF2B5EF4-FFF2-40B4-BE49-F238E27FC236}">
                <a16:creationId xmlns:a16="http://schemas.microsoft.com/office/drawing/2014/main" id="{533EF589-7935-FC48-B3CD-D69B04EAA7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70D4997A-3BE2-B94B-92FB-4B2A5435B8A4}"/>
              </a:ext>
            </a:extLst>
          </p:cNvPr>
          <p:cNvSpPr>
            <a:spLocks noGrp="1" noChangeArrowheads="1"/>
          </p:cNvSpPr>
          <p:nvPr>
            <p:ph type="sldNum" sz="quarter" idx="12"/>
          </p:nvPr>
        </p:nvSpPr>
        <p:spPr>
          <a:ln/>
        </p:spPr>
        <p:txBody>
          <a:bodyPr/>
          <a:lstStyle>
            <a:lvl1pPr>
              <a:defRPr/>
            </a:lvl1pPr>
          </a:lstStyle>
          <a:p>
            <a:fld id="{73B1BE9A-2E3A-D944-B600-FD78ECE517DC}" type="slidenum">
              <a:rPr lang="zh-CN" altLang="en-US"/>
              <a:pPr/>
              <a:t>‹#›</a:t>
            </a:fld>
            <a:endParaRPr lang="zh-CN" altLang="en-US"/>
          </a:p>
        </p:txBody>
      </p:sp>
    </p:spTree>
    <p:extLst>
      <p:ext uri="{BB962C8B-B14F-4D97-AF65-F5344CB8AC3E}">
        <p14:creationId xmlns:p14="http://schemas.microsoft.com/office/powerpoint/2010/main" val="173542388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EF5056DB-7073-D646-BF42-F0ADBA256640}"/>
              </a:ext>
            </a:extLst>
          </p:cNvPr>
          <p:cNvSpPr>
            <a:spLocks noGrp="1" noChangeArrowheads="1"/>
          </p:cNvSpPr>
          <p:nvPr>
            <p:ph type="dt" sz="half" idx="10"/>
          </p:nvPr>
        </p:nvSpPr>
        <p:spPr>
          <a:ln/>
        </p:spPr>
        <p:txBody>
          <a:bodyPr/>
          <a:lstStyle>
            <a:lvl1pPr>
              <a:defRPr/>
            </a:lvl1pPr>
          </a:lstStyle>
          <a:p>
            <a:pPr>
              <a:defRPr/>
            </a:pPr>
            <a:fld id="{2D4ACB4F-5CB0-3547-A8FD-1C9A4734A25B}" type="datetime1">
              <a:rPr lang="en-US" altLang="zh-CN" smtClean="0"/>
              <a:t>10/30/23</a:t>
            </a:fld>
            <a:endParaRPr lang="zh-CN" altLang="en-US"/>
          </a:p>
        </p:txBody>
      </p:sp>
      <p:sp>
        <p:nvSpPr>
          <p:cNvPr id="3" name="页脚占位符 5">
            <a:extLst>
              <a:ext uri="{FF2B5EF4-FFF2-40B4-BE49-F238E27FC236}">
                <a16:creationId xmlns:a16="http://schemas.microsoft.com/office/drawing/2014/main" id="{0B7BD68A-1B72-0542-87EE-8833A6F8D33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71EEC956-8694-A14E-AD70-0997C7492DF5}"/>
              </a:ext>
            </a:extLst>
          </p:cNvPr>
          <p:cNvSpPr>
            <a:spLocks noGrp="1" noChangeArrowheads="1"/>
          </p:cNvSpPr>
          <p:nvPr>
            <p:ph type="sldNum" sz="quarter" idx="12"/>
          </p:nvPr>
        </p:nvSpPr>
        <p:spPr>
          <a:ln/>
        </p:spPr>
        <p:txBody>
          <a:bodyPr/>
          <a:lstStyle>
            <a:lvl1pPr>
              <a:defRPr/>
            </a:lvl1pPr>
          </a:lstStyle>
          <a:p>
            <a:fld id="{C54CB762-3337-8945-A920-C05E78563C9E}" type="slidenum">
              <a:rPr lang="zh-CN" altLang="en-US"/>
              <a:pPr/>
              <a:t>‹#›</a:t>
            </a:fld>
            <a:endParaRPr lang="zh-CN" altLang="en-US"/>
          </a:p>
        </p:txBody>
      </p:sp>
    </p:spTree>
    <p:extLst>
      <p:ext uri="{BB962C8B-B14F-4D97-AF65-F5344CB8AC3E}">
        <p14:creationId xmlns:p14="http://schemas.microsoft.com/office/powerpoint/2010/main" val="49134223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9098ECC-7D14-2449-B645-1F8FBF78AE5C}"/>
              </a:ext>
            </a:extLst>
          </p:cNvPr>
          <p:cNvSpPr>
            <a:spLocks noGrp="1" noChangeArrowheads="1"/>
          </p:cNvSpPr>
          <p:nvPr>
            <p:ph type="dt" sz="half" idx="10"/>
          </p:nvPr>
        </p:nvSpPr>
        <p:spPr>
          <a:ln/>
        </p:spPr>
        <p:txBody>
          <a:bodyPr/>
          <a:lstStyle>
            <a:lvl1pPr>
              <a:defRPr/>
            </a:lvl1pPr>
          </a:lstStyle>
          <a:p>
            <a:pPr>
              <a:defRPr/>
            </a:pPr>
            <a:fld id="{8C2153BD-65AB-DD48-9E97-54E43E5EC59A}" type="datetime1">
              <a:rPr lang="en-US" altLang="zh-CN" smtClean="0"/>
              <a:t>10/30/23</a:t>
            </a:fld>
            <a:endParaRPr lang="zh-CN" altLang="en-US"/>
          </a:p>
        </p:txBody>
      </p:sp>
      <p:sp>
        <p:nvSpPr>
          <p:cNvPr id="6" name="页脚占位符 5">
            <a:extLst>
              <a:ext uri="{FF2B5EF4-FFF2-40B4-BE49-F238E27FC236}">
                <a16:creationId xmlns:a16="http://schemas.microsoft.com/office/drawing/2014/main" id="{FCC20EE8-B7EC-044C-AEC3-DFD30251F4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035A30A5-1673-AF4D-9E21-070E0AAF6955}"/>
              </a:ext>
            </a:extLst>
          </p:cNvPr>
          <p:cNvSpPr>
            <a:spLocks noGrp="1" noChangeArrowheads="1"/>
          </p:cNvSpPr>
          <p:nvPr>
            <p:ph type="sldNum" sz="quarter" idx="12"/>
          </p:nvPr>
        </p:nvSpPr>
        <p:spPr>
          <a:ln/>
        </p:spPr>
        <p:txBody>
          <a:bodyPr/>
          <a:lstStyle>
            <a:lvl1pPr>
              <a:defRPr/>
            </a:lvl1pPr>
          </a:lstStyle>
          <a:p>
            <a:fld id="{EC50BB63-AF7F-7141-A78F-FB22CFF88B62}" type="slidenum">
              <a:rPr lang="zh-CN" altLang="en-US"/>
              <a:pPr/>
              <a:t>‹#›</a:t>
            </a:fld>
            <a:endParaRPr lang="zh-CN" altLang="en-US"/>
          </a:p>
        </p:txBody>
      </p:sp>
    </p:spTree>
    <p:extLst>
      <p:ext uri="{BB962C8B-B14F-4D97-AF65-F5344CB8AC3E}">
        <p14:creationId xmlns:p14="http://schemas.microsoft.com/office/powerpoint/2010/main" val="3252575943"/>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5CCDAD5-0018-2A46-B3F0-90001D0AEA7F}"/>
              </a:ext>
            </a:extLst>
          </p:cNvPr>
          <p:cNvSpPr>
            <a:spLocks noGrp="1" noChangeArrowheads="1"/>
          </p:cNvSpPr>
          <p:nvPr>
            <p:ph type="dt" sz="half" idx="10"/>
          </p:nvPr>
        </p:nvSpPr>
        <p:spPr>
          <a:ln/>
        </p:spPr>
        <p:txBody>
          <a:bodyPr/>
          <a:lstStyle>
            <a:lvl1pPr>
              <a:defRPr/>
            </a:lvl1pPr>
          </a:lstStyle>
          <a:p>
            <a:pPr>
              <a:defRPr/>
            </a:pPr>
            <a:fld id="{A6917744-19CD-BD4C-ACC3-B38DE07B96CB}" type="datetime1">
              <a:rPr lang="en-US" altLang="zh-CN" smtClean="0"/>
              <a:t>10/30/23</a:t>
            </a:fld>
            <a:endParaRPr lang="zh-CN" altLang="en-US"/>
          </a:p>
        </p:txBody>
      </p:sp>
      <p:sp>
        <p:nvSpPr>
          <p:cNvPr id="6" name="页脚占位符 5">
            <a:extLst>
              <a:ext uri="{FF2B5EF4-FFF2-40B4-BE49-F238E27FC236}">
                <a16:creationId xmlns:a16="http://schemas.microsoft.com/office/drawing/2014/main" id="{AE58531A-183F-7144-8356-053AC8A1AA5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7817B323-55AB-5642-81B6-3BD1B608BB3C}"/>
              </a:ext>
            </a:extLst>
          </p:cNvPr>
          <p:cNvSpPr>
            <a:spLocks noGrp="1" noChangeArrowheads="1"/>
          </p:cNvSpPr>
          <p:nvPr>
            <p:ph type="sldNum" sz="quarter" idx="12"/>
          </p:nvPr>
        </p:nvSpPr>
        <p:spPr>
          <a:ln/>
        </p:spPr>
        <p:txBody>
          <a:bodyPr/>
          <a:lstStyle>
            <a:lvl1pPr>
              <a:defRPr/>
            </a:lvl1pPr>
          </a:lstStyle>
          <a:p>
            <a:fld id="{257225B1-C709-B549-AD5A-23301F8F24F8}" type="slidenum">
              <a:rPr lang="zh-CN" altLang="en-US"/>
              <a:pPr/>
              <a:t>‹#›</a:t>
            </a:fld>
            <a:endParaRPr lang="zh-CN" altLang="en-US"/>
          </a:p>
        </p:txBody>
      </p:sp>
    </p:spTree>
    <p:extLst>
      <p:ext uri="{BB962C8B-B14F-4D97-AF65-F5344CB8AC3E}">
        <p14:creationId xmlns:p14="http://schemas.microsoft.com/office/powerpoint/2010/main" val="2214399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F42353E-2F37-6749-8942-E1FA0954BA38}"/>
              </a:ext>
            </a:extLst>
          </p:cNvPr>
          <p:cNvSpPr>
            <a:spLocks noGrp="1" noChangeArrowheads="1"/>
          </p:cNvSpPr>
          <p:nvPr>
            <p:ph type="dt" sz="half" idx="10"/>
          </p:nvPr>
        </p:nvSpPr>
        <p:spPr>
          <a:ln/>
        </p:spPr>
        <p:txBody>
          <a:bodyPr/>
          <a:lstStyle>
            <a:lvl1pPr>
              <a:defRPr/>
            </a:lvl1pPr>
          </a:lstStyle>
          <a:p>
            <a:pPr>
              <a:defRPr/>
            </a:pPr>
            <a:fld id="{5125165A-0E99-2B44-A981-9201EFC6F912}" type="datetime1">
              <a:rPr lang="en-US" altLang="zh-CN" smtClean="0"/>
              <a:t>10/30/23</a:t>
            </a:fld>
            <a:endParaRPr lang="zh-CN" altLang="en-US"/>
          </a:p>
        </p:txBody>
      </p:sp>
      <p:sp>
        <p:nvSpPr>
          <p:cNvPr id="5" name="页脚占位符 4">
            <a:extLst>
              <a:ext uri="{FF2B5EF4-FFF2-40B4-BE49-F238E27FC236}">
                <a16:creationId xmlns:a16="http://schemas.microsoft.com/office/drawing/2014/main" id="{3851B46F-E6A3-3649-B8E1-DF319187D0B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2B69F61-1C9B-9046-95D9-3B50B80D9AB1}"/>
              </a:ext>
            </a:extLst>
          </p:cNvPr>
          <p:cNvSpPr>
            <a:spLocks noGrp="1" noChangeArrowheads="1"/>
          </p:cNvSpPr>
          <p:nvPr>
            <p:ph type="sldNum" sz="quarter" idx="12"/>
          </p:nvPr>
        </p:nvSpPr>
        <p:spPr>
          <a:ln/>
        </p:spPr>
        <p:txBody>
          <a:bodyPr/>
          <a:lstStyle>
            <a:lvl1pPr>
              <a:defRPr/>
            </a:lvl1pPr>
          </a:lstStyle>
          <a:p>
            <a:fld id="{27985554-D745-2B45-8045-11F49D9921B7}" type="slidenum">
              <a:rPr lang="zh-CN" altLang="en-US"/>
              <a:pPr/>
              <a:t>‹#›</a:t>
            </a:fld>
            <a:endParaRPr lang="zh-CN" altLang="en-US"/>
          </a:p>
        </p:txBody>
      </p:sp>
      <p:pic>
        <p:nvPicPr>
          <p:cNvPr id="7" name="Picture 6">
            <a:extLst>
              <a:ext uri="{FF2B5EF4-FFF2-40B4-BE49-F238E27FC236}">
                <a16:creationId xmlns:a16="http://schemas.microsoft.com/office/drawing/2014/main" id="{B85592A1-46A7-A140-8575-9D246D49DE2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01004472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C2EEBD8-EE85-4A4F-B2C1-B352BEAFFFD9}"/>
              </a:ext>
            </a:extLst>
          </p:cNvPr>
          <p:cNvSpPr>
            <a:spLocks noGrp="1" noChangeArrowheads="1"/>
          </p:cNvSpPr>
          <p:nvPr>
            <p:ph type="dt" sz="half" idx="10"/>
          </p:nvPr>
        </p:nvSpPr>
        <p:spPr>
          <a:ln/>
        </p:spPr>
        <p:txBody>
          <a:bodyPr/>
          <a:lstStyle>
            <a:lvl1pPr>
              <a:defRPr/>
            </a:lvl1pPr>
          </a:lstStyle>
          <a:p>
            <a:pPr>
              <a:defRPr/>
            </a:pPr>
            <a:fld id="{B553A6E7-50F1-F547-9FA8-BE48A58AA6D8}" type="datetime1">
              <a:rPr lang="en-US" altLang="zh-CN" smtClean="0"/>
              <a:t>10/30/23</a:t>
            </a:fld>
            <a:endParaRPr lang="zh-CN" altLang="en-US"/>
          </a:p>
        </p:txBody>
      </p:sp>
      <p:sp>
        <p:nvSpPr>
          <p:cNvPr id="5" name="页脚占位符 5">
            <a:extLst>
              <a:ext uri="{FF2B5EF4-FFF2-40B4-BE49-F238E27FC236}">
                <a16:creationId xmlns:a16="http://schemas.microsoft.com/office/drawing/2014/main" id="{F5E438EE-0222-BA49-ABCC-AB5DD2087F6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67CCF922-5BAA-9E44-AF50-CB4CA398AD06}"/>
              </a:ext>
            </a:extLst>
          </p:cNvPr>
          <p:cNvSpPr>
            <a:spLocks noGrp="1" noChangeArrowheads="1"/>
          </p:cNvSpPr>
          <p:nvPr>
            <p:ph type="sldNum" sz="quarter" idx="12"/>
          </p:nvPr>
        </p:nvSpPr>
        <p:spPr>
          <a:ln/>
        </p:spPr>
        <p:txBody>
          <a:bodyPr/>
          <a:lstStyle>
            <a:lvl1pPr>
              <a:defRPr/>
            </a:lvl1pPr>
          </a:lstStyle>
          <a:p>
            <a:fld id="{3CB0051C-61E0-5B43-9EAE-D6648830660B}" type="slidenum">
              <a:rPr lang="zh-CN" altLang="en-US"/>
              <a:pPr/>
              <a:t>‹#›</a:t>
            </a:fld>
            <a:endParaRPr lang="zh-CN" altLang="en-US"/>
          </a:p>
        </p:txBody>
      </p:sp>
    </p:spTree>
    <p:extLst>
      <p:ext uri="{BB962C8B-B14F-4D97-AF65-F5344CB8AC3E}">
        <p14:creationId xmlns:p14="http://schemas.microsoft.com/office/powerpoint/2010/main" val="32011229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8A9CBA3A-0617-3C43-AE12-858749723CB5}"/>
              </a:ext>
            </a:extLst>
          </p:cNvPr>
          <p:cNvSpPr>
            <a:spLocks noGrp="1" noChangeArrowheads="1"/>
          </p:cNvSpPr>
          <p:nvPr>
            <p:ph type="dt" sz="half" idx="10"/>
          </p:nvPr>
        </p:nvSpPr>
        <p:spPr>
          <a:ln/>
        </p:spPr>
        <p:txBody>
          <a:bodyPr/>
          <a:lstStyle>
            <a:lvl1pPr>
              <a:defRPr/>
            </a:lvl1pPr>
          </a:lstStyle>
          <a:p>
            <a:pPr>
              <a:defRPr/>
            </a:pPr>
            <a:fld id="{F309B754-6AB5-A543-AFD6-DC1A030E1269}" type="datetime1">
              <a:rPr lang="en-US" altLang="zh-CN" smtClean="0"/>
              <a:t>10/30/23</a:t>
            </a:fld>
            <a:endParaRPr lang="zh-CN" altLang="en-US"/>
          </a:p>
        </p:txBody>
      </p:sp>
      <p:sp>
        <p:nvSpPr>
          <p:cNvPr id="5" name="页脚占位符 5">
            <a:extLst>
              <a:ext uri="{FF2B5EF4-FFF2-40B4-BE49-F238E27FC236}">
                <a16:creationId xmlns:a16="http://schemas.microsoft.com/office/drawing/2014/main" id="{C369AD1A-DD04-954C-ADFF-218D4F7F6D8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53B4E73D-FD2C-8248-967A-D8985AC9B1AC}"/>
              </a:ext>
            </a:extLst>
          </p:cNvPr>
          <p:cNvSpPr>
            <a:spLocks noGrp="1" noChangeArrowheads="1"/>
          </p:cNvSpPr>
          <p:nvPr>
            <p:ph type="sldNum" sz="quarter" idx="12"/>
          </p:nvPr>
        </p:nvSpPr>
        <p:spPr>
          <a:ln/>
        </p:spPr>
        <p:txBody>
          <a:bodyPr/>
          <a:lstStyle>
            <a:lvl1pPr>
              <a:defRPr/>
            </a:lvl1pPr>
          </a:lstStyle>
          <a:p>
            <a:fld id="{203BF901-B82C-C846-AC14-55A6A376F6B5}" type="slidenum">
              <a:rPr lang="zh-CN" altLang="en-US"/>
              <a:pPr/>
              <a:t>‹#›</a:t>
            </a:fld>
            <a:endParaRPr lang="zh-CN" altLang="en-US"/>
          </a:p>
        </p:txBody>
      </p:sp>
    </p:spTree>
    <p:extLst>
      <p:ext uri="{BB962C8B-B14F-4D97-AF65-F5344CB8AC3E}">
        <p14:creationId xmlns:p14="http://schemas.microsoft.com/office/powerpoint/2010/main" val="1631766801"/>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B7418279-5836-5E4E-B0AA-FD99D338F749}"/>
              </a:ext>
            </a:extLst>
          </p:cNvPr>
          <p:cNvSpPr>
            <a:spLocks noGrp="1" noChangeArrowheads="1"/>
          </p:cNvSpPr>
          <p:nvPr>
            <p:ph type="dt" sz="half" idx="10"/>
          </p:nvPr>
        </p:nvSpPr>
        <p:spPr>
          <a:ln/>
        </p:spPr>
        <p:txBody>
          <a:bodyPr/>
          <a:lstStyle>
            <a:lvl1pPr>
              <a:defRPr/>
            </a:lvl1pPr>
          </a:lstStyle>
          <a:p>
            <a:pPr>
              <a:defRPr/>
            </a:pPr>
            <a:fld id="{33DFEFC7-CAC9-D446-9555-3EB076A1AA69}" type="datetime1">
              <a:rPr lang="en-US" altLang="zh-CN" smtClean="0"/>
              <a:t>10/30/23</a:t>
            </a:fld>
            <a:endParaRPr lang="zh-CN" altLang="en-US"/>
          </a:p>
        </p:txBody>
      </p:sp>
      <p:sp>
        <p:nvSpPr>
          <p:cNvPr id="5" name="页脚占位符 4">
            <a:extLst>
              <a:ext uri="{FF2B5EF4-FFF2-40B4-BE49-F238E27FC236}">
                <a16:creationId xmlns:a16="http://schemas.microsoft.com/office/drawing/2014/main" id="{590C0718-03FE-4743-B3F0-344B8C216DC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FE3711D-3B2E-0346-B964-7815DA8F11F0}"/>
              </a:ext>
            </a:extLst>
          </p:cNvPr>
          <p:cNvSpPr>
            <a:spLocks noGrp="1" noChangeArrowheads="1"/>
          </p:cNvSpPr>
          <p:nvPr>
            <p:ph type="sldNum" sz="quarter" idx="12"/>
          </p:nvPr>
        </p:nvSpPr>
        <p:spPr>
          <a:ln/>
        </p:spPr>
        <p:txBody>
          <a:bodyPr/>
          <a:lstStyle>
            <a:lvl1pPr>
              <a:defRPr/>
            </a:lvl1pPr>
          </a:lstStyle>
          <a:p>
            <a:fld id="{1FDD35FC-781B-EC42-AC3F-DAF392B7BE7C}" type="slidenum">
              <a:rPr lang="zh-CN" altLang="en-US"/>
              <a:pPr/>
              <a:t>‹#›</a:t>
            </a:fld>
            <a:endParaRPr lang="zh-CN" altLang="en-US"/>
          </a:p>
        </p:txBody>
      </p:sp>
    </p:spTree>
    <p:extLst>
      <p:ext uri="{BB962C8B-B14F-4D97-AF65-F5344CB8AC3E}">
        <p14:creationId xmlns:p14="http://schemas.microsoft.com/office/powerpoint/2010/main" val="164102226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B6693B8-6F35-E545-A746-968A949D056E}"/>
              </a:ext>
            </a:extLst>
          </p:cNvPr>
          <p:cNvSpPr>
            <a:spLocks noGrp="1" noChangeArrowheads="1"/>
          </p:cNvSpPr>
          <p:nvPr>
            <p:ph type="dt" sz="half" idx="10"/>
          </p:nvPr>
        </p:nvSpPr>
        <p:spPr>
          <a:ln/>
        </p:spPr>
        <p:txBody>
          <a:bodyPr/>
          <a:lstStyle>
            <a:lvl1pPr>
              <a:defRPr/>
            </a:lvl1pPr>
          </a:lstStyle>
          <a:p>
            <a:pPr>
              <a:defRPr/>
            </a:pPr>
            <a:fld id="{3C9087D5-EE1D-854F-BB1A-C813D18F2DEF}" type="datetime1">
              <a:rPr lang="en-US" altLang="zh-CN" smtClean="0"/>
              <a:t>10/30/23</a:t>
            </a:fld>
            <a:endParaRPr lang="zh-CN" altLang="en-US"/>
          </a:p>
        </p:txBody>
      </p:sp>
      <p:sp>
        <p:nvSpPr>
          <p:cNvPr id="5" name="页脚占位符 4">
            <a:extLst>
              <a:ext uri="{FF2B5EF4-FFF2-40B4-BE49-F238E27FC236}">
                <a16:creationId xmlns:a16="http://schemas.microsoft.com/office/drawing/2014/main" id="{8A99E5E5-C102-9046-B481-A8B40C36D9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36BAC71-6F1D-A04E-9CB8-AED0EBA39BE3}"/>
              </a:ext>
            </a:extLst>
          </p:cNvPr>
          <p:cNvSpPr>
            <a:spLocks noGrp="1" noChangeArrowheads="1"/>
          </p:cNvSpPr>
          <p:nvPr>
            <p:ph type="sldNum" sz="quarter" idx="12"/>
          </p:nvPr>
        </p:nvSpPr>
        <p:spPr>
          <a:ln/>
        </p:spPr>
        <p:txBody>
          <a:bodyPr/>
          <a:lstStyle>
            <a:lvl1pPr>
              <a:defRPr/>
            </a:lvl1pPr>
          </a:lstStyle>
          <a:p>
            <a:fld id="{69E548D4-152F-C04E-A88C-9B4842267FAD}" type="slidenum">
              <a:rPr lang="zh-CN" altLang="en-US"/>
              <a:pPr/>
              <a:t>‹#›</a:t>
            </a:fld>
            <a:endParaRPr lang="zh-CN" altLang="en-US"/>
          </a:p>
        </p:txBody>
      </p:sp>
    </p:spTree>
    <p:extLst>
      <p:ext uri="{BB962C8B-B14F-4D97-AF65-F5344CB8AC3E}">
        <p14:creationId xmlns:p14="http://schemas.microsoft.com/office/powerpoint/2010/main" val="166684815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B8A2FAC-2A2F-5E4C-8FD5-B1CDFE6C469F}"/>
              </a:ext>
            </a:extLst>
          </p:cNvPr>
          <p:cNvSpPr>
            <a:spLocks noGrp="1" noChangeArrowheads="1"/>
          </p:cNvSpPr>
          <p:nvPr>
            <p:ph type="dt" sz="half" idx="10"/>
          </p:nvPr>
        </p:nvSpPr>
        <p:spPr>
          <a:ln/>
        </p:spPr>
        <p:txBody>
          <a:bodyPr/>
          <a:lstStyle>
            <a:lvl1pPr>
              <a:defRPr/>
            </a:lvl1pPr>
          </a:lstStyle>
          <a:p>
            <a:pPr>
              <a:defRPr/>
            </a:pPr>
            <a:fld id="{0ECF0BB5-F0D6-1F46-B04B-FD472505B191}" type="datetime1">
              <a:rPr lang="en-US" altLang="zh-CN" smtClean="0"/>
              <a:t>10/30/23</a:t>
            </a:fld>
            <a:endParaRPr lang="zh-CN" altLang="en-US"/>
          </a:p>
        </p:txBody>
      </p:sp>
      <p:sp>
        <p:nvSpPr>
          <p:cNvPr id="5" name="页脚占位符 4">
            <a:extLst>
              <a:ext uri="{FF2B5EF4-FFF2-40B4-BE49-F238E27FC236}">
                <a16:creationId xmlns:a16="http://schemas.microsoft.com/office/drawing/2014/main" id="{36A47DF8-993A-7449-A602-4BC5FBA6D8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CE2AFAE-43ED-AC4A-BDA3-757D2E827245}"/>
              </a:ext>
            </a:extLst>
          </p:cNvPr>
          <p:cNvSpPr>
            <a:spLocks noGrp="1" noChangeArrowheads="1"/>
          </p:cNvSpPr>
          <p:nvPr>
            <p:ph type="sldNum" sz="quarter" idx="12"/>
          </p:nvPr>
        </p:nvSpPr>
        <p:spPr>
          <a:ln/>
        </p:spPr>
        <p:txBody>
          <a:bodyPr/>
          <a:lstStyle>
            <a:lvl1pPr>
              <a:defRPr/>
            </a:lvl1pPr>
          </a:lstStyle>
          <a:p>
            <a:fld id="{A3E7FA86-86A4-3444-A1D4-5128ECD2AE2D}" type="slidenum">
              <a:rPr lang="zh-CN" altLang="en-US"/>
              <a:pPr/>
              <a:t>‹#›</a:t>
            </a:fld>
            <a:endParaRPr lang="zh-CN" altLang="en-US"/>
          </a:p>
        </p:txBody>
      </p:sp>
    </p:spTree>
    <p:extLst>
      <p:ext uri="{BB962C8B-B14F-4D97-AF65-F5344CB8AC3E}">
        <p14:creationId xmlns:p14="http://schemas.microsoft.com/office/powerpoint/2010/main" val="128156229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8E55409-4CF4-B246-97CE-B6EEFC28B4D3}"/>
              </a:ext>
            </a:extLst>
          </p:cNvPr>
          <p:cNvSpPr>
            <a:spLocks noGrp="1" noChangeArrowheads="1"/>
          </p:cNvSpPr>
          <p:nvPr>
            <p:ph type="dt" sz="half" idx="10"/>
          </p:nvPr>
        </p:nvSpPr>
        <p:spPr>
          <a:ln/>
        </p:spPr>
        <p:txBody>
          <a:bodyPr/>
          <a:lstStyle>
            <a:lvl1pPr>
              <a:defRPr/>
            </a:lvl1pPr>
          </a:lstStyle>
          <a:p>
            <a:pPr>
              <a:defRPr/>
            </a:pPr>
            <a:fld id="{60B33E72-C55A-DC4D-87AB-EC8352FDD494}" type="datetime1">
              <a:rPr lang="en-US" altLang="zh-CN" smtClean="0"/>
              <a:t>10/30/23</a:t>
            </a:fld>
            <a:endParaRPr lang="zh-CN" altLang="en-US"/>
          </a:p>
        </p:txBody>
      </p:sp>
      <p:sp>
        <p:nvSpPr>
          <p:cNvPr id="6" name="页脚占位符 4">
            <a:extLst>
              <a:ext uri="{FF2B5EF4-FFF2-40B4-BE49-F238E27FC236}">
                <a16:creationId xmlns:a16="http://schemas.microsoft.com/office/drawing/2014/main" id="{8477B00F-46BE-014D-88A5-6772D0F5A87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A4E5FFF-DCAF-D54C-A188-304F99EE94BF}"/>
              </a:ext>
            </a:extLst>
          </p:cNvPr>
          <p:cNvSpPr>
            <a:spLocks noGrp="1" noChangeArrowheads="1"/>
          </p:cNvSpPr>
          <p:nvPr>
            <p:ph type="sldNum" sz="quarter" idx="12"/>
          </p:nvPr>
        </p:nvSpPr>
        <p:spPr>
          <a:ln/>
        </p:spPr>
        <p:txBody>
          <a:bodyPr/>
          <a:lstStyle>
            <a:lvl1pPr>
              <a:defRPr/>
            </a:lvl1pPr>
          </a:lstStyle>
          <a:p>
            <a:fld id="{A266712B-AAD8-B24F-B38A-9A614F828418}" type="slidenum">
              <a:rPr lang="zh-CN" altLang="en-US"/>
              <a:pPr/>
              <a:t>‹#›</a:t>
            </a:fld>
            <a:endParaRPr lang="zh-CN" altLang="en-US"/>
          </a:p>
        </p:txBody>
      </p:sp>
    </p:spTree>
    <p:extLst>
      <p:ext uri="{BB962C8B-B14F-4D97-AF65-F5344CB8AC3E}">
        <p14:creationId xmlns:p14="http://schemas.microsoft.com/office/powerpoint/2010/main" val="1227964985"/>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41B19E6-BC1F-5947-B0CD-280DD8975372}"/>
              </a:ext>
            </a:extLst>
          </p:cNvPr>
          <p:cNvSpPr>
            <a:spLocks noGrp="1" noChangeArrowheads="1"/>
          </p:cNvSpPr>
          <p:nvPr>
            <p:ph type="dt" sz="half" idx="10"/>
          </p:nvPr>
        </p:nvSpPr>
        <p:spPr>
          <a:ln/>
        </p:spPr>
        <p:txBody>
          <a:bodyPr/>
          <a:lstStyle>
            <a:lvl1pPr>
              <a:defRPr/>
            </a:lvl1pPr>
          </a:lstStyle>
          <a:p>
            <a:pPr>
              <a:defRPr/>
            </a:pPr>
            <a:fld id="{8F991044-5780-8047-AB32-8442925684C4}" type="datetime1">
              <a:rPr lang="en-US" altLang="zh-CN" smtClean="0"/>
              <a:t>10/30/23</a:t>
            </a:fld>
            <a:endParaRPr lang="zh-CN" altLang="en-US"/>
          </a:p>
        </p:txBody>
      </p:sp>
      <p:sp>
        <p:nvSpPr>
          <p:cNvPr id="8" name="页脚占位符 4">
            <a:extLst>
              <a:ext uri="{FF2B5EF4-FFF2-40B4-BE49-F238E27FC236}">
                <a16:creationId xmlns:a16="http://schemas.microsoft.com/office/drawing/2014/main" id="{478AB694-65FB-6441-8CCB-8E255F5DC12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CDBAB34F-926A-DC41-AC70-22562A0D12B3}"/>
              </a:ext>
            </a:extLst>
          </p:cNvPr>
          <p:cNvSpPr>
            <a:spLocks noGrp="1" noChangeArrowheads="1"/>
          </p:cNvSpPr>
          <p:nvPr>
            <p:ph type="sldNum" sz="quarter" idx="12"/>
          </p:nvPr>
        </p:nvSpPr>
        <p:spPr>
          <a:ln/>
        </p:spPr>
        <p:txBody>
          <a:bodyPr/>
          <a:lstStyle>
            <a:lvl1pPr>
              <a:defRPr/>
            </a:lvl1pPr>
          </a:lstStyle>
          <a:p>
            <a:fld id="{4BB39C5C-B68D-FD4A-87DE-315398F1D801}" type="slidenum">
              <a:rPr lang="zh-CN" altLang="en-US"/>
              <a:pPr/>
              <a:t>‹#›</a:t>
            </a:fld>
            <a:endParaRPr lang="zh-CN" altLang="en-US"/>
          </a:p>
        </p:txBody>
      </p:sp>
    </p:spTree>
    <p:extLst>
      <p:ext uri="{BB962C8B-B14F-4D97-AF65-F5344CB8AC3E}">
        <p14:creationId xmlns:p14="http://schemas.microsoft.com/office/powerpoint/2010/main" val="53204461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2019CB-E21B-5A49-AEC6-E43CBB8813E7}"/>
              </a:ext>
            </a:extLst>
          </p:cNvPr>
          <p:cNvSpPr>
            <a:spLocks noGrp="1" noChangeArrowheads="1"/>
          </p:cNvSpPr>
          <p:nvPr>
            <p:ph type="dt" sz="half" idx="10"/>
          </p:nvPr>
        </p:nvSpPr>
        <p:spPr>
          <a:ln/>
        </p:spPr>
        <p:txBody>
          <a:bodyPr/>
          <a:lstStyle>
            <a:lvl1pPr>
              <a:defRPr/>
            </a:lvl1pPr>
          </a:lstStyle>
          <a:p>
            <a:pPr>
              <a:defRPr/>
            </a:pPr>
            <a:fld id="{30348DC1-FF2C-2449-BA4D-D48C86B125A1}" type="datetime1">
              <a:rPr lang="en-US" altLang="zh-CN" smtClean="0"/>
              <a:t>10/30/23</a:t>
            </a:fld>
            <a:endParaRPr lang="zh-CN" altLang="en-US"/>
          </a:p>
        </p:txBody>
      </p:sp>
      <p:sp>
        <p:nvSpPr>
          <p:cNvPr id="4" name="页脚占位符 4">
            <a:extLst>
              <a:ext uri="{FF2B5EF4-FFF2-40B4-BE49-F238E27FC236}">
                <a16:creationId xmlns:a16="http://schemas.microsoft.com/office/drawing/2014/main" id="{778D7013-B443-514B-98CD-5D37B17ED3C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6CD6247F-DA5E-3F4F-92BE-07FA2A3A62DC}"/>
              </a:ext>
            </a:extLst>
          </p:cNvPr>
          <p:cNvSpPr>
            <a:spLocks noGrp="1" noChangeArrowheads="1"/>
          </p:cNvSpPr>
          <p:nvPr>
            <p:ph type="sldNum" sz="quarter" idx="12"/>
          </p:nvPr>
        </p:nvSpPr>
        <p:spPr>
          <a:ln/>
        </p:spPr>
        <p:txBody>
          <a:bodyPr/>
          <a:lstStyle>
            <a:lvl1pPr>
              <a:defRPr/>
            </a:lvl1pPr>
          </a:lstStyle>
          <a:p>
            <a:fld id="{A3284F26-4F21-7E4D-B67B-3A952E6573CD}" type="slidenum">
              <a:rPr lang="zh-CN" altLang="en-US"/>
              <a:pPr/>
              <a:t>‹#›</a:t>
            </a:fld>
            <a:endParaRPr lang="zh-CN" altLang="en-US"/>
          </a:p>
        </p:txBody>
      </p:sp>
    </p:spTree>
    <p:extLst>
      <p:ext uri="{BB962C8B-B14F-4D97-AF65-F5344CB8AC3E}">
        <p14:creationId xmlns:p14="http://schemas.microsoft.com/office/powerpoint/2010/main" val="325122272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F02C1BB-20CB-204C-B061-A336F3C8BAD6}"/>
              </a:ext>
            </a:extLst>
          </p:cNvPr>
          <p:cNvSpPr>
            <a:spLocks noGrp="1" noChangeArrowheads="1"/>
          </p:cNvSpPr>
          <p:nvPr>
            <p:ph type="dt" sz="half" idx="10"/>
          </p:nvPr>
        </p:nvSpPr>
        <p:spPr>
          <a:ln/>
        </p:spPr>
        <p:txBody>
          <a:bodyPr/>
          <a:lstStyle>
            <a:lvl1pPr>
              <a:defRPr/>
            </a:lvl1pPr>
          </a:lstStyle>
          <a:p>
            <a:pPr>
              <a:defRPr/>
            </a:pPr>
            <a:fld id="{9856A7A4-13E5-DA4B-A893-D8EB1C5F9A1E}" type="datetime1">
              <a:rPr lang="en-US" altLang="zh-CN" smtClean="0"/>
              <a:t>10/30/23</a:t>
            </a:fld>
            <a:endParaRPr lang="zh-CN" altLang="en-US"/>
          </a:p>
        </p:txBody>
      </p:sp>
      <p:sp>
        <p:nvSpPr>
          <p:cNvPr id="3" name="页脚占位符 4">
            <a:extLst>
              <a:ext uri="{FF2B5EF4-FFF2-40B4-BE49-F238E27FC236}">
                <a16:creationId xmlns:a16="http://schemas.microsoft.com/office/drawing/2014/main" id="{B1DD9F11-0717-174A-9785-F6C7931535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23B33EA9-A8C4-F44E-8CDC-AD13EE8129DF}"/>
              </a:ext>
            </a:extLst>
          </p:cNvPr>
          <p:cNvSpPr>
            <a:spLocks noGrp="1" noChangeArrowheads="1"/>
          </p:cNvSpPr>
          <p:nvPr>
            <p:ph type="sldNum" sz="quarter" idx="12"/>
          </p:nvPr>
        </p:nvSpPr>
        <p:spPr>
          <a:ln/>
        </p:spPr>
        <p:txBody>
          <a:bodyPr/>
          <a:lstStyle>
            <a:lvl1pPr>
              <a:defRPr/>
            </a:lvl1pPr>
          </a:lstStyle>
          <a:p>
            <a:fld id="{91748A91-654E-E642-A6FD-C60B1E82567A}" type="slidenum">
              <a:rPr lang="zh-CN" altLang="en-US"/>
              <a:pPr/>
              <a:t>‹#›</a:t>
            </a:fld>
            <a:endParaRPr lang="zh-CN" altLang="en-US"/>
          </a:p>
        </p:txBody>
      </p:sp>
    </p:spTree>
    <p:extLst>
      <p:ext uri="{BB962C8B-B14F-4D97-AF65-F5344CB8AC3E}">
        <p14:creationId xmlns:p14="http://schemas.microsoft.com/office/powerpoint/2010/main" val="72837831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006916E5-88AC-C64F-8EA2-F743E21E6B23}"/>
              </a:ext>
            </a:extLst>
          </p:cNvPr>
          <p:cNvSpPr>
            <a:spLocks noGrp="1" noChangeArrowheads="1"/>
          </p:cNvSpPr>
          <p:nvPr>
            <p:ph type="dt" sz="half" idx="10"/>
          </p:nvPr>
        </p:nvSpPr>
        <p:spPr>
          <a:ln/>
        </p:spPr>
        <p:txBody>
          <a:bodyPr/>
          <a:lstStyle>
            <a:lvl1pPr>
              <a:defRPr/>
            </a:lvl1pPr>
          </a:lstStyle>
          <a:p>
            <a:pPr>
              <a:defRPr/>
            </a:pPr>
            <a:fld id="{B0B43A93-3955-AD4E-8F44-42394EC3C4D5}" type="datetime1">
              <a:rPr lang="en-US" altLang="zh-CN" smtClean="0"/>
              <a:t>10/30/23</a:t>
            </a:fld>
            <a:endParaRPr lang="zh-CN" altLang="en-US"/>
          </a:p>
        </p:txBody>
      </p:sp>
      <p:sp>
        <p:nvSpPr>
          <p:cNvPr id="6" name="页脚占位符 4">
            <a:extLst>
              <a:ext uri="{FF2B5EF4-FFF2-40B4-BE49-F238E27FC236}">
                <a16:creationId xmlns:a16="http://schemas.microsoft.com/office/drawing/2014/main" id="{FA854175-4F67-7946-8C01-5FDEC345D60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000AD62-FEB5-E348-976F-F612083914EF}"/>
              </a:ext>
            </a:extLst>
          </p:cNvPr>
          <p:cNvSpPr>
            <a:spLocks noGrp="1" noChangeArrowheads="1"/>
          </p:cNvSpPr>
          <p:nvPr>
            <p:ph type="sldNum" sz="quarter" idx="12"/>
          </p:nvPr>
        </p:nvSpPr>
        <p:spPr>
          <a:ln/>
        </p:spPr>
        <p:txBody>
          <a:bodyPr/>
          <a:lstStyle>
            <a:lvl1pPr>
              <a:defRPr/>
            </a:lvl1pPr>
          </a:lstStyle>
          <a:p>
            <a:fld id="{8FF09E2A-99F4-4F4F-973F-65227356958A}" type="slidenum">
              <a:rPr lang="zh-CN" altLang="en-US"/>
              <a:pPr/>
              <a:t>‹#›</a:t>
            </a:fld>
            <a:endParaRPr lang="zh-CN" altLang="en-US"/>
          </a:p>
        </p:txBody>
      </p:sp>
    </p:spTree>
    <p:extLst>
      <p:ext uri="{BB962C8B-B14F-4D97-AF65-F5344CB8AC3E}">
        <p14:creationId xmlns:p14="http://schemas.microsoft.com/office/powerpoint/2010/main" val="2440380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94BAC60-0DA8-624D-A7C4-D2A2A4BB854D}"/>
              </a:ext>
            </a:extLst>
          </p:cNvPr>
          <p:cNvSpPr>
            <a:spLocks noGrp="1" noChangeArrowheads="1"/>
          </p:cNvSpPr>
          <p:nvPr>
            <p:ph type="dt" sz="half" idx="10"/>
          </p:nvPr>
        </p:nvSpPr>
        <p:spPr>
          <a:ln/>
        </p:spPr>
        <p:txBody>
          <a:bodyPr/>
          <a:lstStyle>
            <a:lvl1pPr>
              <a:defRPr/>
            </a:lvl1pPr>
          </a:lstStyle>
          <a:p>
            <a:pPr>
              <a:defRPr/>
            </a:pPr>
            <a:fld id="{AC1606D7-FCA3-9443-9D76-5676C1E13511}" type="datetime1">
              <a:rPr lang="en-US" altLang="zh-CN" smtClean="0"/>
              <a:t>10/30/23</a:t>
            </a:fld>
            <a:endParaRPr lang="zh-CN" altLang="en-US"/>
          </a:p>
        </p:txBody>
      </p:sp>
      <p:sp>
        <p:nvSpPr>
          <p:cNvPr id="5" name="页脚占位符 4">
            <a:extLst>
              <a:ext uri="{FF2B5EF4-FFF2-40B4-BE49-F238E27FC236}">
                <a16:creationId xmlns:a16="http://schemas.microsoft.com/office/drawing/2014/main" id="{A4203938-891F-BD44-8F19-151DF59D4AF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E1EC3-E7F3-D744-9326-1FF4A891E0B8}"/>
              </a:ext>
            </a:extLst>
          </p:cNvPr>
          <p:cNvSpPr>
            <a:spLocks noGrp="1" noChangeArrowheads="1"/>
          </p:cNvSpPr>
          <p:nvPr>
            <p:ph type="sldNum" sz="quarter" idx="12"/>
          </p:nvPr>
        </p:nvSpPr>
        <p:spPr>
          <a:ln/>
        </p:spPr>
        <p:txBody>
          <a:bodyPr/>
          <a:lstStyle>
            <a:lvl1pPr>
              <a:defRPr/>
            </a:lvl1pPr>
          </a:lstStyle>
          <a:p>
            <a:fld id="{E3AFD05E-26CD-0F44-849A-F3ED722806A8}" type="slidenum">
              <a:rPr lang="zh-CN" altLang="en-US"/>
              <a:pPr/>
              <a:t>‹#›</a:t>
            </a:fld>
            <a:endParaRPr lang="zh-CN" altLang="en-US"/>
          </a:p>
        </p:txBody>
      </p:sp>
      <p:pic>
        <p:nvPicPr>
          <p:cNvPr id="7" name="Picture 6">
            <a:extLst>
              <a:ext uri="{FF2B5EF4-FFF2-40B4-BE49-F238E27FC236}">
                <a16:creationId xmlns:a16="http://schemas.microsoft.com/office/drawing/2014/main" id="{362E706E-194A-5E4D-B772-16D05B01AC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44985336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17ADB10-D499-0048-9A11-49F9C14D4EAF}"/>
              </a:ext>
            </a:extLst>
          </p:cNvPr>
          <p:cNvSpPr>
            <a:spLocks noGrp="1" noChangeArrowheads="1"/>
          </p:cNvSpPr>
          <p:nvPr>
            <p:ph type="dt" sz="half" idx="10"/>
          </p:nvPr>
        </p:nvSpPr>
        <p:spPr>
          <a:ln/>
        </p:spPr>
        <p:txBody>
          <a:bodyPr/>
          <a:lstStyle>
            <a:lvl1pPr>
              <a:defRPr/>
            </a:lvl1pPr>
          </a:lstStyle>
          <a:p>
            <a:pPr>
              <a:defRPr/>
            </a:pPr>
            <a:fld id="{BD4CF4D0-C78D-1746-8BBC-FD3FF766128F}" type="datetime1">
              <a:rPr lang="en-US" altLang="zh-CN" smtClean="0"/>
              <a:t>10/30/23</a:t>
            </a:fld>
            <a:endParaRPr lang="zh-CN" altLang="en-US"/>
          </a:p>
        </p:txBody>
      </p:sp>
      <p:sp>
        <p:nvSpPr>
          <p:cNvPr id="6" name="页脚占位符 4">
            <a:extLst>
              <a:ext uri="{FF2B5EF4-FFF2-40B4-BE49-F238E27FC236}">
                <a16:creationId xmlns:a16="http://schemas.microsoft.com/office/drawing/2014/main" id="{BC361501-2F4E-774F-ACCB-F34AA22E1F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8A8DE0-A504-7249-AAC7-BF341F449EBD}"/>
              </a:ext>
            </a:extLst>
          </p:cNvPr>
          <p:cNvSpPr>
            <a:spLocks noGrp="1" noChangeArrowheads="1"/>
          </p:cNvSpPr>
          <p:nvPr>
            <p:ph type="sldNum" sz="quarter" idx="12"/>
          </p:nvPr>
        </p:nvSpPr>
        <p:spPr>
          <a:ln/>
        </p:spPr>
        <p:txBody>
          <a:bodyPr/>
          <a:lstStyle>
            <a:lvl1pPr>
              <a:defRPr/>
            </a:lvl1pPr>
          </a:lstStyle>
          <a:p>
            <a:fld id="{E7949832-7897-A448-AC2E-A168D8A7C167}" type="slidenum">
              <a:rPr lang="zh-CN" altLang="en-US"/>
              <a:pPr/>
              <a:t>‹#›</a:t>
            </a:fld>
            <a:endParaRPr lang="zh-CN" altLang="en-US"/>
          </a:p>
        </p:txBody>
      </p:sp>
    </p:spTree>
    <p:extLst>
      <p:ext uri="{BB962C8B-B14F-4D97-AF65-F5344CB8AC3E}">
        <p14:creationId xmlns:p14="http://schemas.microsoft.com/office/powerpoint/2010/main" val="174214793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26E5EC-872B-1A4A-B16C-716F2511D1CC}"/>
              </a:ext>
            </a:extLst>
          </p:cNvPr>
          <p:cNvSpPr>
            <a:spLocks noGrp="1" noChangeArrowheads="1"/>
          </p:cNvSpPr>
          <p:nvPr>
            <p:ph type="dt" sz="half" idx="10"/>
          </p:nvPr>
        </p:nvSpPr>
        <p:spPr>
          <a:ln/>
        </p:spPr>
        <p:txBody>
          <a:bodyPr/>
          <a:lstStyle>
            <a:lvl1pPr>
              <a:defRPr/>
            </a:lvl1pPr>
          </a:lstStyle>
          <a:p>
            <a:pPr>
              <a:defRPr/>
            </a:pPr>
            <a:fld id="{7F5555E0-EF7B-094B-A080-0B99E63AAFB0}" type="datetime1">
              <a:rPr lang="en-US" altLang="zh-CN" smtClean="0"/>
              <a:t>10/30/23</a:t>
            </a:fld>
            <a:endParaRPr lang="zh-CN" altLang="en-US"/>
          </a:p>
        </p:txBody>
      </p:sp>
      <p:sp>
        <p:nvSpPr>
          <p:cNvPr id="5" name="页脚占位符 4">
            <a:extLst>
              <a:ext uri="{FF2B5EF4-FFF2-40B4-BE49-F238E27FC236}">
                <a16:creationId xmlns:a16="http://schemas.microsoft.com/office/drawing/2014/main" id="{693B583E-514D-5A46-814D-1DA65BCBA39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F75F6E61-A7F7-A142-AF06-5882022F957E}"/>
              </a:ext>
            </a:extLst>
          </p:cNvPr>
          <p:cNvSpPr>
            <a:spLocks noGrp="1" noChangeArrowheads="1"/>
          </p:cNvSpPr>
          <p:nvPr>
            <p:ph type="sldNum" sz="quarter" idx="12"/>
          </p:nvPr>
        </p:nvSpPr>
        <p:spPr>
          <a:ln/>
        </p:spPr>
        <p:txBody>
          <a:bodyPr/>
          <a:lstStyle>
            <a:lvl1pPr>
              <a:defRPr/>
            </a:lvl1pPr>
          </a:lstStyle>
          <a:p>
            <a:fld id="{06CB85B9-2ECF-E74B-A413-C50AE856B2DC}" type="slidenum">
              <a:rPr lang="zh-CN" altLang="en-US"/>
              <a:pPr/>
              <a:t>‹#›</a:t>
            </a:fld>
            <a:endParaRPr lang="zh-CN" altLang="en-US"/>
          </a:p>
        </p:txBody>
      </p:sp>
    </p:spTree>
    <p:extLst>
      <p:ext uri="{BB962C8B-B14F-4D97-AF65-F5344CB8AC3E}">
        <p14:creationId xmlns:p14="http://schemas.microsoft.com/office/powerpoint/2010/main" val="114719313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BC445DE-A7D2-444C-A767-6BF9B468D482}"/>
              </a:ext>
            </a:extLst>
          </p:cNvPr>
          <p:cNvSpPr>
            <a:spLocks noGrp="1" noChangeArrowheads="1"/>
          </p:cNvSpPr>
          <p:nvPr>
            <p:ph type="dt" sz="half" idx="10"/>
          </p:nvPr>
        </p:nvSpPr>
        <p:spPr>
          <a:ln/>
        </p:spPr>
        <p:txBody>
          <a:bodyPr/>
          <a:lstStyle>
            <a:lvl1pPr>
              <a:defRPr/>
            </a:lvl1pPr>
          </a:lstStyle>
          <a:p>
            <a:pPr>
              <a:defRPr/>
            </a:pPr>
            <a:fld id="{862D9A4D-29DD-4C48-A829-E7013E7AF0E5}" type="datetime1">
              <a:rPr lang="en-US" altLang="zh-CN" smtClean="0"/>
              <a:t>10/30/23</a:t>
            </a:fld>
            <a:endParaRPr lang="zh-CN" altLang="en-US"/>
          </a:p>
        </p:txBody>
      </p:sp>
      <p:sp>
        <p:nvSpPr>
          <p:cNvPr id="5" name="页脚占位符 4">
            <a:extLst>
              <a:ext uri="{FF2B5EF4-FFF2-40B4-BE49-F238E27FC236}">
                <a16:creationId xmlns:a16="http://schemas.microsoft.com/office/drawing/2014/main" id="{2DE837A1-E71D-9840-8EF3-8C7BB1477C7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6328214-2835-CB43-AC9B-5DCABF7D9852}"/>
              </a:ext>
            </a:extLst>
          </p:cNvPr>
          <p:cNvSpPr>
            <a:spLocks noGrp="1" noChangeArrowheads="1"/>
          </p:cNvSpPr>
          <p:nvPr>
            <p:ph type="sldNum" sz="quarter" idx="12"/>
          </p:nvPr>
        </p:nvSpPr>
        <p:spPr>
          <a:ln/>
        </p:spPr>
        <p:txBody>
          <a:bodyPr/>
          <a:lstStyle>
            <a:lvl1pPr>
              <a:defRPr/>
            </a:lvl1pPr>
          </a:lstStyle>
          <a:p>
            <a:fld id="{B6A0ED7A-4F4A-F94F-8DEF-B5098261059C}" type="slidenum">
              <a:rPr lang="zh-CN" altLang="en-US"/>
              <a:pPr/>
              <a:t>‹#›</a:t>
            </a:fld>
            <a:endParaRPr lang="zh-CN" altLang="en-US"/>
          </a:p>
        </p:txBody>
      </p:sp>
    </p:spTree>
    <p:extLst>
      <p:ext uri="{BB962C8B-B14F-4D97-AF65-F5344CB8AC3E}">
        <p14:creationId xmlns:p14="http://schemas.microsoft.com/office/powerpoint/2010/main" val="134835906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EB987CDA-69D9-FA43-A5DB-C7DE73ED68F7}"/>
              </a:ext>
            </a:extLst>
          </p:cNvPr>
          <p:cNvSpPr>
            <a:spLocks noGrp="1" noChangeArrowheads="1"/>
          </p:cNvSpPr>
          <p:nvPr>
            <p:ph type="dt" sz="half" idx="10"/>
          </p:nvPr>
        </p:nvSpPr>
        <p:spPr>
          <a:ln/>
        </p:spPr>
        <p:txBody>
          <a:bodyPr/>
          <a:lstStyle>
            <a:lvl1pPr>
              <a:defRPr/>
            </a:lvl1pPr>
          </a:lstStyle>
          <a:p>
            <a:pPr>
              <a:defRPr/>
            </a:pPr>
            <a:fld id="{64D0BEFC-BACC-CD43-B7EE-23578DFDC932}" type="datetime1">
              <a:rPr lang="en-US" altLang="zh-CN" smtClean="0"/>
              <a:t>10/30/23</a:t>
            </a:fld>
            <a:endParaRPr lang="zh-CN" altLang="en-US"/>
          </a:p>
        </p:txBody>
      </p:sp>
      <p:sp>
        <p:nvSpPr>
          <p:cNvPr id="5" name="页脚占位符 4">
            <a:extLst>
              <a:ext uri="{FF2B5EF4-FFF2-40B4-BE49-F238E27FC236}">
                <a16:creationId xmlns:a16="http://schemas.microsoft.com/office/drawing/2014/main" id="{97BC74C2-AEBA-8745-BC5F-5A2E051F15D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87FD01FA-1FAD-8242-A4C7-AE361A755953}"/>
              </a:ext>
            </a:extLst>
          </p:cNvPr>
          <p:cNvSpPr>
            <a:spLocks noGrp="1" noChangeArrowheads="1"/>
          </p:cNvSpPr>
          <p:nvPr>
            <p:ph type="sldNum" sz="quarter" idx="12"/>
          </p:nvPr>
        </p:nvSpPr>
        <p:spPr>
          <a:ln/>
        </p:spPr>
        <p:txBody>
          <a:bodyPr/>
          <a:lstStyle>
            <a:lvl1pPr>
              <a:defRPr/>
            </a:lvl1pPr>
          </a:lstStyle>
          <a:p>
            <a:fld id="{49B16118-DFA5-B143-AD5F-4388C0AA9B6B}" type="slidenum">
              <a:rPr lang="zh-CN" altLang="en-US"/>
              <a:pPr/>
              <a:t>‹#›</a:t>
            </a:fld>
            <a:endParaRPr lang="zh-CN" altLang="en-US"/>
          </a:p>
        </p:txBody>
      </p:sp>
    </p:spTree>
    <p:extLst>
      <p:ext uri="{BB962C8B-B14F-4D97-AF65-F5344CB8AC3E}">
        <p14:creationId xmlns:p14="http://schemas.microsoft.com/office/powerpoint/2010/main" val="20331293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ECE1BF9-F848-7042-B836-6DECA9BF42F7}"/>
              </a:ext>
            </a:extLst>
          </p:cNvPr>
          <p:cNvSpPr>
            <a:spLocks noGrp="1" noChangeArrowheads="1"/>
          </p:cNvSpPr>
          <p:nvPr>
            <p:ph type="dt" sz="half" idx="10"/>
          </p:nvPr>
        </p:nvSpPr>
        <p:spPr>
          <a:ln/>
        </p:spPr>
        <p:txBody>
          <a:bodyPr/>
          <a:lstStyle>
            <a:lvl1pPr>
              <a:defRPr/>
            </a:lvl1pPr>
          </a:lstStyle>
          <a:p>
            <a:pPr>
              <a:defRPr/>
            </a:pPr>
            <a:fld id="{447743F6-92A9-F94D-8068-C4D750DA3174}" type="datetime1">
              <a:rPr lang="en-US" altLang="zh-CN" smtClean="0"/>
              <a:t>10/30/23</a:t>
            </a:fld>
            <a:endParaRPr lang="zh-CN" altLang="en-US"/>
          </a:p>
        </p:txBody>
      </p:sp>
      <p:sp>
        <p:nvSpPr>
          <p:cNvPr id="5" name="页脚占位符 4">
            <a:extLst>
              <a:ext uri="{FF2B5EF4-FFF2-40B4-BE49-F238E27FC236}">
                <a16:creationId xmlns:a16="http://schemas.microsoft.com/office/drawing/2014/main" id="{17838C3E-22E3-C442-93B7-A643F550AE5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C1C91ACA-7C6F-C948-B465-FA696480564B}"/>
              </a:ext>
            </a:extLst>
          </p:cNvPr>
          <p:cNvSpPr>
            <a:spLocks noGrp="1" noChangeArrowheads="1"/>
          </p:cNvSpPr>
          <p:nvPr>
            <p:ph type="sldNum" sz="quarter" idx="12"/>
          </p:nvPr>
        </p:nvSpPr>
        <p:spPr>
          <a:ln/>
        </p:spPr>
        <p:txBody>
          <a:bodyPr/>
          <a:lstStyle>
            <a:lvl1pPr>
              <a:defRPr/>
            </a:lvl1pPr>
          </a:lstStyle>
          <a:p>
            <a:fld id="{ADEC248D-9754-4D4D-8D2E-B6C1D84BD2CE}" type="slidenum">
              <a:rPr lang="zh-CN" altLang="en-US"/>
              <a:pPr/>
              <a:t>‹#›</a:t>
            </a:fld>
            <a:endParaRPr lang="zh-CN" altLang="en-US"/>
          </a:p>
        </p:txBody>
      </p:sp>
    </p:spTree>
    <p:extLst>
      <p:ext uri="{BB962C8B-B14F-4D97-AF65-F5344CB8AC3E}">
        <p14:creationId xmlns:p14="http://schemas.microsoft.com/office/powerpoint/2010/main" val="142386400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BE1985B-72C3-314B-A996-83C4D924FCF2}"/>
              </a:ext>
            </a:extLst>
          </p:cNvPr>
          <p:cNvSpPr>
            <a:spLocks noGrp="1" noChangeArrowheads="1"/>
          </p:cNvSpPr>
          <p:nvPr>
            <p:ph type="dt" sz="half" idx="10"/>
          </p:nvPr>
        </p:nvSpPr>
        <p:spPr>
          <a:ln/>
        </p:spPr>
        <p:txBody>
          <a:bodyPr/>
          <a:lstStyle>
            <a:lvl1pPr>
              <a:defRPr/>
            </a:lvl1pPr>
          </a:lstStyle>
          <a:p>
            <a:pPr>
              <a:defRPr/>
            </a:pPr>
            <a:fld id="{B7492A9F-EC36-1645-9619-88421F82AF85}" type="datetime1">
              <a:rPr lang="en-US" altLang="zh-CN" smtClean="0"/>
              <a:t>10/30/23</a:t>
            </a:fld>
            <a:endParaRPr lang="zh-CN" altLang="en-US"/>
          </a:p>
        </p:txBody>
      </p:sp>
      <p:sp>
        <p:nvSpPr>
          <p:cNvPr id="5" name="页脚占位符 4">
            <a:extLst>
              <a:ext uri="{FF2B5EF4-FFF2-40B4-BE49-F238E27FC236}">
                <a16:creationId xmlns:a16="http://schemas.microsoft.com/office/drawing/2014/main" id="{17C180E8-8221-F444-B330-816DC5CD80B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DA39966-C2F0-734F-B864-95DCD918FB8B}"/>
              </a:ext>
            </a:extLst>
          </p:cNvPr>
          <p:cNvSpPr>
            <a:spLocks noGrp="1" noChangeArrowheads="1"/>
          </p:cNvSpPr>
          <p:nvPr>
            <p:ph type="sldNum" sz="quarter" idx="12"/>
          </p:nvPr>
        </p:nvSpPr>
        <p:spPr>
          <a:ln/>
        </p:spPr>
        <p:txBody>
          <a:bodyPr/>
          <a:lstStyle>
            <a:lvl1pPr>
              <a:defRPr/>
            </a:lvl1pPr>
          </a:lstStyle>
          <a:p>
            <a:fld id="{1C70E08A-2701-E04C-B159-47940852741B}" type="slidenum">
              <a:rPr lang="zh-CN" altLang="en-US"/>
              <a:pPr/>
              <a:t>‹#›</a:t>
            </a:fld>
            <a:endParaRPr lang="zh-CN" altLang="en-US"/>
          </a:p>
        </p:txBody>
      </p:sp>
    </p:spTree>
    <p:extLst>
      <p:ext uri="{BB962C8B-B14F-4D97-AF65-F5344CB8AC3E}">
        <p14:creationId xmlns:p14="http://schemas.microsoft.com/office/powerpoint/2010/main" val="87644052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E1D3AFE2-3D20-ED43-838F-35A5CAE4EC36}"/>
              </a:ext>
            </a:extLst>
          </p:cNvPr>
          <p:cNvSpPr>
            <a:spLocks noGrp="1" noChangeArrowheads="1"/>
          </p:cNvSpPr>
          <p:nvPr>
            <p:ph type="dt" sz="half" idx="10"/>
          </p:nvPr>
        </p:nvSpPr>
        <p:spPr>
          <a:ln/>
        </p:spPr>
        <p:txBody>
          <a:bodyPr/>
          <a:lstStyle>
            <a:lvl1pPr>
              <a:defRPr/>
            </a:lvl1pPr>
          </a:lstStyle>
          <a:p>
            <a:pPr>
              <a:defRPr/>
            </a:pPr>
            <a:fld id="{A82FA575-31E6-9D45-8BDA-72DFAA24510D}" type="datetime1">
              <a:rPr lang="en-US" altLang="zh-CN" smtClean="0"/>
              <a:t>10/30/23</a:t>
            </a:fld>
            <a:endParaRPr lang="zh-CN" altLang="en-US"/>
          </a:p>
        </p:txBody>
      </p:sp>
      <p:sp>
        <p:nvSpPr>
          <p:cNvPr id="6" name="页脚占位符 4">
            <a:extLst>
              <a:ext uri="{FF2B5EF4-FFF2-40B4-BE49-F238E27FC236}">
                <a16:creationId xmlns:a16="http://schemas.microsoft.com/office/drawing/2014/main" id="{BFBF344A-ADAB-B345-934D-E6BF7CBF2F0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38AC03F2-1B3A-2F4F-9894-0B9234DB54AC}"/>
              </a:ext>
            </a:extLst>
          </p:cNvPr>
          <p:cNvSpPr>
            <a:spLocks noGrp="1" noChangeArrowheads="1"/>
          </p:cNvSpPr>
          <p:nvPr>
            <p:ph type="sldNum" sz="quarter" idx="12"/>
          </p:nvPr>
        </p:nvSpPr>
        <p:spPr>
          <a:ln/>
        </p:spPr>
        <p:txBody>
          <a:bodyPr/>
          <a:lstStyle>
            <a:lvl1pPr>
              <a:defRPr/>
            </a:lvl1pPr>
          </a:lstStyle>
          <a:p>
            <a:fld id="{5FEFF8B6-6F94-894A-8922-B2FC0650379E}" type="slidenum">
              <a:rPr lang="zh-CN" altLang="en-US"/>
              <a:pPr/>
              <a:t>‹#›</a:t>
            </a:fld>
            <a:endParaRPr lang="zh-CN" altLang="en-US"/>
          </a:p>
        </p:txBody>
      </p:sp>
    </p:spTree>
    <p:extLst>
      <p:ext uri="{BB962C8B-B14F-4D97-AF65-F5344CB8AC3E}">
        <p14:creationId xmlns:p14="http://schemas.microsoft.com/office/powerpoint/2010/main" val="2681616738"/>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B629BC42-E80F-F74B-8D05-7F7EA1463D83}"/>
              </a:ext>
            </a:extLst>
          </p:cNvPr>
          <p:cNvSpPr>
            <a:spLocks noGrp="1" noChangeArrowheads="1"/>
          </p:cNvSpPr>
          <p:nvPr>
            <p:ph type="dt" sz="half" idx="10"/>
          </p:nvPr>
        </p:nvSpPr>
        <p:spPr>
          <a:ln/>
        </p:spPr>
        <p:txBody>
          <a:bodyPr/>
          <a:lstStyle>
            <a:lvl1pPr>
              <a:defRPr/>
            </a:lvl1pPr>
          </a:lstStyle>
          <a:p>
            <a:pPr>
              <a:defRPr/>
            </a:pPr>
            <a:fld id="{07389617-B08B-6D40-938F-A7C8D6B51345}" type="datetime1">
              <a:rPr lang="en-US" altLang="zh-CN" smtClean="0"/>
              <a:t>10/30/23</a:t>
            </a:fld>
            <a:endParaRPr lang="zh-CN" altLang="en-US"/>
          </a:p>
        </p:txBody>
      </p:sp>
      <p:sp>
        <p:nvSpPr>
          <p:cNvPr id="8" name="页脚占位符 4">
            <a:extLst>
              <a:ext uri="{FF2B5EF4-FFF2-40B4-BE49-F238E27FC236}">
                <a16:creationId xmlns:a16="http://schemas.microsoft.com/office/drawing/2014/main" id="{FD9CC50D-4BA5-0345-B904-294FF6C15E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26EDC1F-213F-A84E-B977-855511835DC9}"/>
              </a:ext>
            </a:extLst>
          </p:cNvPr>
          <p:cNvSpPr>
            <a:spLocks noGrp="1" noChangeArrowheads="1"/>
          </p:cNvSpPr>
          <p:nvPr>
            <p:ph type="sldNum" sz="quarter" idx="12"/>
          </p:nvPr>
        </p:nvSpPr>
        <p:spPr>
          <a:ln/>
        </p:spPr>
        <p:txBody>
          <a:bodyPr/>
          <a:lstStyle>
            <a:lvl1pPr>
              <a:defRPr/>
            </a:lvl1pPr>
          </a:lstStyle>
          <a:p>
            <a:fld id="{A9887F62-FA4A-E74E-9B4E-3EC9F1D28173}" type="slidenum">
              <a:rPr lang="zh-CN" altLang="en-US"/>
              <a:pPr/>
              <a:t>‹#›</a:t>
            </a:fld>
            <a:endParaRPr lang="zh-CN" altLang="en-US"/>
          </a:p>
        </p:txBody>
      </p:sp>
    </p:spTree>
    <p:extLst>
      <p:ext uri="{BB962C8B-B14F-4D97-AF65-F5344CB8AC3E}">
        <p14:creationId xmlns:p14="http://schemas.microsoft.com/office/powerpoint/2010/main" val="304546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BB77580E-2D61-344A-B297-86472B071436}"/>
              </a:ext>
            </a:extLst>
          </p:cNvPr>
          <p:cNvSpPr>
            <a:spLocks noGrp="1" noChangeArrowheads="1"/>
          </p:cNvSpPr>
          <p:nvPr>
            <p:ph type="dt" sz="half" idx="10"/>
          </p:nvPr>
        </p:nvSpPr>
        <p:spPr>
          <a:ln/>
        </p:spPr>
        <p:txBody>
          <a:bodyPr/>
          <a:lstStyle>
            <a:lvl1pPr>
              <a:defRPr/>
            </a:lvl1pPr>
          </a:lstStyle>
          <a:p>
            <a:pPr>
              <a:defRPr/>
            </a:pPr>
            <a:fld id="{278EFDEA-B256-7C41-A12C-AC14B532FD22}" type="datetime1">
              <a:rPr lang="en-US" altLang="zh-CN" smtClean="0"/>
              <a:t>10/30/23</a:t>
            </a:fld>
            <a:endParaRPr lang="zh-CN" altLang="en-US"/>
          </a:p>
        </p:txBody>
      </p:sp>
      <p:sp>
        <p:nvSpPr>
          <p:cNvPr id="4" name="页脚占位符 4">
            <a:extLst>
              <a:ext uri="{FF2B5EF4-FFF2-40B4-BE49-F238E27FC236}">
                <a16:creationId xmlns:a16="http://schemas.microsoft.com/office/drawing/2014/main" id="{4BC2F982-888E-E045-AE71-DDF93A89385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0CA8FC03-6F84-F94B-AE8A-AE1A42513FEC}"/>
              </a:ext>
            </a:extLst>
          </p:cNvPr>
          <p:cNvSpPr>
            <a:spLocks noGrp="1" noChangeArrowheads="1"/>
          </p:cNvSpPr>
          <p:nvPr>
            <p:ph type="sldNum" sz="quarter" idx="12"/>
          </p:nvPr>
        </p:nvSpPr>
        <p:spPr>
          <a:ln/>
        </p:spPr>
        <p:txBody>
          <a:bodyPr/>
          <a:lstStyle>
            <a:lvl1pPr>
              <a:defRPr/>
            </a:lvl1pPr>
          </a:lstStyle>
          <a:p>
            <a:fld id="{3F2CCB82-3FBE-134B-B2C6-D7AECAB1881A}" type="slidenum">
              <a:rPr lang="zh-CN" altLang="en-US"/>
              <a:pPr/>
              <a:t>‹#›</a:t>
            </a:fld>
            <a:endParaRPr lang="zh-CN" altLang="en-US"/>
          </a:p>
        </p:txBody>
      </p:sp>
    </p:spTree>
    <p:extLst>
      <p:ext uri="{BB962C8B-B14F-4D97-AF65-F5344CB8AC3E}">
        <p14:creationId xmlns:p14="http://schemas.microsoft.com/office/powerpoint/2010/main" val="2235864593"/>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2EAD9BC4-96A1-0C45-BB04-F4CED1BCBD14}"/>
              </a:ext>
            </a:extLst>
          </p:cNvPr>
          <p:cNvSpPr>
            <a:spLocks noGrp="1" noChangeArrowheads="1"/>
          </p:cNvSpPr>
          <p:nvPr>
            <p:ph type="dt" sz="half" idx="10"/>
          </p:nvPr>
        </p:nvSpPr>
        <p:spPr>
          <a:ln/>
        </p:spPr>
        <p:txBody>
          <a:bodyPr/>
          <a:lstStyle>
            <a:lvl1pPr>
              <a:defRPr/>
            </a:lvl1pPr>
          </a:lstStyle>
          <a:p>
            <a:pPr>
              <a:defRPr/>
            </a:pPr>
            <a:fld id="{0D099908-E06C-774D-8F42-F0406DD7C18E}" type="datetime1">
              <a:rPr lang="en-US" altLang="zh-CN" smtClean="0"/>
              <a:t>10/30/23</a:t>
            </a:fld>
            <a:endParaRPr lang="zh-CN" altLang="en-US"/>
          </a:p>
        </p:txBody>
      </p:sp>
      <p:sp>
        <p:nvSpPr>
          <p:cNvPr id="3" name="页脚占位符 4">
            <a:extLst>
              <a:ext uri="{FF2B5EF4-FFF2-40B4-BE49-F238E27FC236}">
                <a16:creationId xmlns:a16="http://schemas.microsoft.com/office/drawing/2014/main" id="{C5C48603-1DD7-8F45-BEBD-C70F7D55497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3316D5D4-C5C0-4345-BC86-1ECE10814910}"/>
              </a:ext>
            </a:extLst>
          </p:cNvPr>
          <p:cNvSpPr>
            <a:spLocks noGrp="1" noChangeArrowheads="1"/>
          </p:cNvSpPr>
          <p:nvPr>
            <p:ph type="sldNum" sz="quarter" idx="12"/>
          </p:nvPr>
        </p:nvSpPr>
        <p:spPr>
          <a:ln/>
        </p:spPr>
        <p:txBody>
          <a:bodyPr/>
          <a:lstStyle>
            <a:lvl1pPr>
              <a:defRPr/>
            </a:lvl1pPr>
          </a:lstStyle>
          <a:p>
            <a:fld id="{162CF3DC-31C8-F54A-8301-39B099F030C3}" type="slidenum">
              <a:rPr lang="zh-CN" altLang="en-US"/>
              <a:pPr/>
              <a:t>‹#›</a:t>
            </a:fld>
            <a:endParaRPr lang="zh-CN" altLang="en-US"/>
          </a:p>
        </p:txBody>
      </p:sp>
    </p:spTree>
    <p:extLst>
      <p:ext uri="{BB962C8B-B14F-4D97-AF65-F5344CB8AC3E}">
        <p14:creationId xmlns:p14="http://schemas.microsoft.com/office/powerpoint/2010/main" val="3827182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4FC386E4-9B00-3647-95EB-1E9579EEF50E}"/>
              </a:ext>
            </a:extLst>
          </p:cNvPr>
          <p:cNvSpPr>
            <a:spLocks noGrp="1" noChangeArrowheads="1"/>
          </p:cNvSpPr>
          <p:nvPr>
            <p:ph type="dt" sz="half" idx="10"/>
          </p:nvPr>
        </p:nvSpPr>
        <p:spPr>
          <a:ln/>
        </p:spPr>
        <p:txBody>
          <a:bodyPr/>
          <a:lstStyle>
            <a:lvl1pPr>
              <a:defRPr/>
            </a:lvl1pPr>
          </a:lstStyle>
          <a:p>
            <a:pPr>
              <a:defRPr/>
            </a:pPr>
            <a:fld id="{A9A710BE-B11D-DD46-AD47-6DF4C517F15D}" type="datetime1">
              <a:rPr lang="en-US" altLang="zh-CN" smtClean="0"/>
              <a:t>10/30/23</a:t>
            </a:fld>
            <a:endParaRPr lang="zh-CN" altLang="en-US"/>
          </a:p>
        </p:txBody>
      </p:sp>
      <p:sp>
        <p:nvSpPr>
          <p:cNvPr id="5" name="页脚占位符 4">
            <a:extLst>
              <a:ext uri="{FF2B5EF4-FFF2-40B4-BE49-F238E27FC236}">
                <a16:creationId xmlns:a16="http://schemas.microsoft.com/office/drawing/2014/main" id="{C7471154-000A-5249-B65E-2031FEE447C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AFCD58B-95CE-2A43-A385-306442689AE5}"/>
              </a:ext>
            </a:extLst>
          </p:cNvPr>
          <p:cNvSpPr>
            <a:spLocks noGrp="1" noChangeArrowheads="1"/>
          </p:cNvSpPr>
          <p:nvPr>
            <p:ph type="sldNum" sz="quarter" idx="12"/>
          </p:nvPr>
        </p:nvSpPr>
        <p:spPr>
          <a:ln/>
        </p:spPr>
        <p:txBody>
          <a:bodyPr/>
          <a:lstStyle>
            <a:lvl1pPr>
              <a:defRPr/>
            </a:lvl1pPr>
          </a:lstStyle>
          <a:p>
            <a:fld id="{291CE621-0033-7E4C-A060-0449550BA686}" type="slidenum">
              <a:rPr lang="zh-CN" altLang="en-US"/>
              <a:pPr/>
              <a:t>‹#›</a:t>
            </a:fld>
            <a:endParaRPr lang="zh-CN" altLang="en-US"/>
          </a:p>
        </p:txBody>
      </p:sp>
    </p:spTree>
    <p:extLst>
      <p:ext uri="{BB962C8B-B14F-4D97-AF65-F5344CB8AC3E}">
        <p14:creationId xmlns:p14="http://schemas.microsoft.com/office/powerpoint/2010/main" val="273672206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647A5126-6601-1645-8B82-0CDF42DCF0A5}"/>
              </a:ext>
            </a:extLst>
          </p:cNvPr>
          <p:cNvSpPr>
            <a:spLocks noGrp="1" noChangeArrowheads="1"/>
          </p:cNvSpPr>
          <p:nvPr>
            <p:ph type="dt" sz="half" idx="10"/>
          </p:nvPr>
        </p:nvSpPr>
        <p:spPr>
          <a:ln/>
        </p:spPr>
        <p:txBody>
          <a:bodyPr/>
          <a:lstStyle>
            <a:lvl1pPr>
              <a:defRPr/>
            </a:lvl1pPr>
          </a:lstStyle>
          <a:p>
            <a:pPr>
              <a:defRPr/>
            </a:pPr>
            <a:fld id="{FE830608-1959-A74A-A772-185542E666D7}" type="datetime1">
              <a:rPr lang="en-US" altLang="zh-CN" smtClean="0"/>
              <a:t>10/30/23</a:t>
            </a:fld>
            <a:endParaRPr lang="zh-CN" altLang="en-US"/>
          </a:p>
        </p:txBody>
      </p:sp>
      <p:sp>
        <p:nvSpPr>
          <p:cNvPr id="6" name="页脚占位符 4">
            <a:extLst>
              <a:ext uri="{FF2B5EF4-FFF2-40B4-BE49-F238E27FC236}">
                <a16:creationId xmlns:a16="http://schemas.microsoft.com/office/drawing/2014/main" id="{CD9D7DAD-0A27-0643-BECC-E7D53A9AE88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B35A4186-5ABD-0A45-8666-399B393977AC}"/>
              </a:ext>
            </a:extLst>
          </p:cNvPr>
          <p:cNvSpPr>
            <a:spLocks noGrp="1" noChangeArrowheads="1"/>
          </p:cNvSpPr>
          <p:nvPr>
            <p:ph type="sldNum" sz="quarter" idx="12"/>
          </p:nvPr>
        </p:nvSpPr>
        <p:spPr>
          <a:ln/>
        </p:spPr>
        <p:txBody>
          <a:bodyPr/>
          <a:lstStyle>
            <a:lvl1pPr>
              <a:defRPr/>
            </a:lvl1pPr>
          </a:lstStyle>
          <a:p>
            <a:fld id="{01097C93-B2AB-9049-BC76-DC00BAA73BAA}" type="slidenum">
              <a:rPr lang="zh-CN" altLang="en-US"/>
              <a:pPr/>
              <a:t>‹#›</a:t>
            </a:fld>
            <a:endParaRPr lang="zh-CN" altLang="en-US"/>
          </a:p>
        </p:txBody>
      </p:sp>
    </p:spTree>
    <p:extLst>
      <p:ext uri="{BB962C8B-B14F-4D97-AF65-F5344CB8AC3E}">
        <p14:creationId xmlns:p14="http://schemas.microsoft.com/office/powerpoint/2010/main" val="233365054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D1A6CED-910A-BB40-BB0C-09A2BBA37F6B}"/>
              </a:ext>
            </a:extLst>
          </p:cNvPr>
          <p:cNvSpPr>
            <a:spLocks noGrp="1" noChangeArrowheads="1"/>
          </p:cNvSpPr>
          <p:nvPr>
            <p:ph type="dt" sz="half" idx="10"/>
          </p:nvPr>
        </p:nvSpPr>
        <p:spPr>
          <a:ln/>
        </p:spPr>
        <p:txBody>
          <a:bodyPr/>
          <a:lstStyle>
            <a:lvl1pPr>
              <a:defRPr/>
            </a:lvl1pPr>
          </a:lstStyle>
          <a:p>
            <a:pPr>
              <a:defRPr/>
            </a:pPr>
            <a:fld id="{8BF83EAE-26E6-EB45-8CC6-3BBE08CC429B}" type="datetime1">
              <a:rPr lang="en-US" altLang="zh-CN" smtClean="0"/>
              <a:t>10/30/23</a:t>
            </a:fld>
            <a:endParaRPr lang="zh-CN" altLang="en-US"/>
          </a:p>
        </p:txBody>
      </p:sp>
      <p:sp>
        <p:nvSpPr>
          <p:cNvPr id="6" name="页脚占位符 4">
            <a:extLst>
              <a:ext uri="{FF2B5EF4-FFF2-40B4-BE49-F238E27FC236}">
                <a16:creationId xmlns:a16="http://schemas.microsoft.com/office/drawing/2014/main" id="{997BE68B-2181-344C-A3AC-9F6C4617CCA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75721D5-A1FA-2949-A2C3-EB085E663243}"/>
              </a:ext>
            </a:extLst>
          </p:cNvPr>
          <p:cNvSpPr>
            <a:spLocks noGrp="1" noChangeArrowheads="1"/>
          </p:cNvSpPr>
          <p:nvPr>
            <p:ph type="sldNum" sz="quarter" idx="12"/>
          </p:nvPr>
        </p:nvSpPr>
        <p:spPr>
          <a:ln/>
        </p:spPr>
        <p:txBody>
          <a:bodyPr/>
          <a:lstStyle>
            <a:lvl1pPr>
              <a:defRPr/>
            </a:lvl1pPr>
          </a:lstStyle>
          <a:p>
            <a:fld id="{83CF1818-3177-E041-A4DD-00DE8C5F9B0A}" type="slidenum">
              <a:rPr lang="zh-CN" altLang="en-US"/>
              <a:pPr/>
              <a:t>‹#›</a:t>
            </a:fld>
            <a:endParaRPr lang="zh-CN" altLang="en-US"/>
          </a:p>
        </p:txBody>
      </p:sp>
    </p:spTree>
    <p:extLst>
      <p:ext uri="{BB962C8B-B14F-4D97-AF65-F5344CB8AC3E}">
        <p14:creationId xmlns:p14="http://schemas.microsoft.com/office/powerpoint/2010/main" val="1230771004"/>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762844C-324F-E140-97F6-C340D8983B76}"/>
              </a:ext>
            </a:extLst>
          </p:cNvPr>
          <p:cNvSpPr>
            <a:spLocks noGrp="1" noChangeArrowheads="1"/>
          </p:cNvSpPr>
          <p:nvPr>
            <p:ph type="dt" sz="half" idx="10"/>
          </p:nvPr>
        </p:nvSpPr>
        <p:spPr>
          <a:ln/>
        </p:spPr>
        <p:txBody>
          <a:bodyPr/>
          <a:lstStyle>
            <a:lvl1pPr>
              <a:defRPr/>
            </a:lvl1pPr>
          </a:lstStyle>
          <a:p>
            <a:pPr>
              <a:defRPr/>
            </a:pPr>
            <a:fld id="{A370FF0E-D202-144F-8F82-6CE186AAD015}" type="datetime1">
              <a:rPr lang="en-US" altLang="zh-CN" smtClean="0"/>
              <a:t>10/30/23</a:t>
            </a:fld>
            <a:endParaRPr lang="zh-CN" altLang="en-US"/>
          </a:p>
        </p:txBody>
      </p:sp>
      <p:sp>
        <p:nvSpPr>
          <p:cNvPr id="5" name="页脚占位符 4">
            <a:extLst>
              <a:ext uri="{FF2B5EF4-FFF2-40B4-BE49-F238E27FC236}">
                <a16:creationId xmlns:a16="http://schemas.microsoft.com/office/drawing/2014/main" id="{1CD7E75D-0630-5942-AA79-692CDE43E85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6CEA118-6D07-4340-9DAF-6E4BEC7A6961}"/>
              </a:ext>
            </a:extLst>
          </p:cNvPr>
          <p:cNvSpPr>
            <a:spLocks noGrp="1" noChangeArrowheads="1"/>
          </p:cNvSpPr>
          <p:nvPr>
            <p:ph type="sldNum" sz="quarter" idx="12"/>
          </p:nvPr>
        </p:nvSpPr>
        <p:spPr>
          <a:ln/>
        </p:spPr>
        <p:txBody>
          <a:bodyPr/>
          <a:lstStyle>
            <a:lvl1pPr>
              <a:defRPr/>
            </a:lvl1pPr>
          </a:lstStyle>
          <a:p>
            <a:fld id="{CBAA6F08-1033-4F42-9D11-F008C7474706}" type="slidenum">
              <a:rPr lang="zh-CN" altLang="en-US"/>
              <a:pPr/>
              <a:t>‹#›</a:t>
            </a:fld>
            <a:endParaRPr lang="zh-CN" altLang="en-US"/>
          </a:p>
        </p:txBody>
      </p:sp>
    </p:spTree>
    <p:extLst>
      <p:ext uri="{BB962C8B-B14F-4D97-AF65-F5344CB8AC3E}">
        <p14:creationId xmlns:p14="http://schemas.microsoft.com/office/powerpoint/2010/main" val="225623796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22B852C-24DC-DA4E-BD1E-DB92BD1F9CB8}"/>
              </a:ext>
            </a:extLst>
          </p:cNvPr>
          <p:cNvSpPr>
            <a:spLocks noGrp="1" noChangeArrowheads="1"/>
          </p:cNvSpPr>
          <p:nvPr>
            <p:ph type="dt" sz="half" idx="10"/>
          </p:nvPr>
        </p:nvSpPr>
        <p:spPr>
          <a:ln/>
        </p:spPr>
        <p:txBody>
          <a:bodyPr/>
          <a:lstStyle>
            <a:lvl1pPr>
              <a:defRPr/>
            </a:lvl1pPr>
          </a:lstStyle>
          <a:p>
            <a:pPr>
              <a:defRPr/>
            </a:pPr>
            <a:fld id="{E2AF48C0-B409-294F-807D-1CA7945CEB66}" type="datetime1">
              <a:rPr lang="en-US" altLang="zh-CN" smtClean="0"/>
              <a:t>10/30/23</a:t>
            </a:fld>
            <a:endParaRPr lang="zh-CN" altLang="en-US"/>
          </a:p>
        </p:txBody>
      </p:sp>
      <p:sp>
        <p:nvSpPr>
          <p:cNvPr id="5" name="页脚占位符 4">
            <a:extLst>
              <a:ext uri="{FF2B5EF4-FFF2-40B4-BE49-F238E27FC236}">
                <a16:creationId xmlns:a16="http://schemas.microsoft.com/office/drawing/2014/main" id="{47DEAAF2-F105-0C4A-84EB-1E1041A3F1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091DBDF-6756-814B-BCFD-E58A8C899518}"/>
              </a:ext>
            </a:extLst>
          </p:cNvPr>
          <p:cNvSpPr>
            <a:spLocks noGrp="1" noChangeArrowheads="1"/>
          </p:cNvSpPr>
          <p:nvPr>
            <p:ph type="sldNum" sz="quarter" idx="12"/>
          </p:nvPr>
        </p:nvSpPr>
        <p:spPr>
          <a:ln/>
        </p:spPr>
        <p:txBody>
          <a:bodyPr/>
          <a:lstStyle>
            <a:lvl1pPr>
              <a:defRPr/>
            </a:lvl1pPr>
          </a:lstStyle>
          <a:p>
            <a:fld id="{065CA4CA-0384-9346-B2DC-484D1E9885EB}" type="slidenum">
              <a:rPr lang="zh-CN" altLang="en-US"/>
              <a:pPr/>
              <a:t>‹#›</a:t>
            </a:fld>
            <a:endParaRPr lang="zh-CN" altLang="en-US"/>
          </a:p>
        </p:txBody>
      </p:sp>
    </p:spTree>
    <p:extLst>
      <p:ext uri="{BB962C8B-B14F-4D97-AF65-F5344CB8AC3E}">
        <p14:creationId xmlns:p14="http://schemas.microsoft.com/office/powerpoint/2010/main" val="6002196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7B15F4F-F6D4-A24D-A1B1-79C08D1D7F97}"/>
              </a:ext>
            </a:extLst>
          </p:cNvPr>
          <p:cNvSpPr>
            <a:spLocks noGrp="1" noChangeArrowheads="1"/>
          </p:cNvSpPr>
          <p:nvPr>
            <p:ph type="dt" sz="half" idx="10"/>
          </p:nvPr>
        </p:nvSpPr>
        <p:spPr>
          <a:ln/>
        </p:spPr>
        <p:txBody>
          <a:bodyPr/>
          <a:lstStyle>
            <a:lvl1pPr>
              <a:defRPr/>
            </a:lvl1pPr>
          </a:lstStyle>
          <a:p>
            <a:pPr>
              <a:defRPr/>
            </a:pPr>
            <a:fld id="{67FBD57B-381A-A944-A370-5B46B98E3244}" type="datetime1">
              <a:rPr lang="en-US" altLang="zh-CN" smtClean="0"/>
              <a:t>10/30/23</a:t>
            </a:fld>
            <a:endParaRPr lang="zh-CN" altLang="en-US"/>
          </a:p>
        </p:txBody>
      </p:sp>
      <p:sp>
        <p:nvSpPr>
          <p:cNvPr id="5" name="页脚占位符 4">
            <a:extLst>
              <a:ext uri="{FF2B5EF4-FFF2-40B4-BE49-F238E27FC236}">
                <a16:creationId xmlns:a16="http://schemas.microsoft.com/office/drawing/2014/main" id="{9B158CEC-7598-2E4A-B9B7-763610B2C9C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3A27366A-21A0-2D47-B352-F31A8B520E79}"/>
              </a:ext>
            </a:extLst>
          </p:cNvPr>
          <p:cNvSpPr>
            <a:spLocks noGrp="1" noChangeArrowheads="1"/>
          </p:cNvSpPr>
          <p:nvPr>
            <p:ph type="sldNum" sz="quarter" idx="12"/>
          </p:nvPr>
        </p:nvSpPr>
        <p:spPr>
          <a:ln/>
        </p:spPr>
        <p:txBody>
          <a:bodyPr/>
          <a:lstStyle>
            <a:lvl1pPr>
              <a:defRPr/>
            </a:lvl1pPr>
          </a:lstStyle>
          <a:p>
            <a:fld id="{3674A802-6447-534B-B2FA-22C82A806070}" type="slidenum">
              <a:rPr lang="zh-CN" altLang="en-US"/>
              <a:pPr/>
              <a:t>‹#›</a:t>
            </a:fld>
            <a:endParaRPr lang="zh-CN" altLang="en-US"/>
          </a:p>
        </p:txBody>
      </p:sp>
    </p:spTree>
    <p:extLst>
      <p:ext uri="{BB962C8B-B14F-4D97-AF65-F5344CB8AC3E}">
        <p14:creationId xmlns:p14="http://schemas.microsoft.com/office/powerpoint/2010/main" val="3287667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FFC373F-F06D-5D4A-AA71-0B3DC81F183F}"/>
              </a:ext>
            </a:extLst>
          </p:cNvPr>
          <p:cNvSpPr>
            <a:spLocks noGrp="1" noChangeArrowheads="1"/>
          </p:cNvSpPr>
          <p:nvPr>
            <p:ph type="dt" sz="half" idx="10"/>
          </p:nvPr>
        </p:nvSpPr>
        <p:spPr>
          <a:ln/>
        </p:spPr>
        <p:txBody>
          <a:bodyPr/>
          <a:lstStyle>
            <a:lvl1pPr>
              <a:defRPr/>
            </a:lvl1pPr>
          </a:lstStyle>
          <a:p>
            <a:pPr>
              <a:defRPr/>
            </a:pPr>
            <a:fld id="{95BFD650-DFAB-534B-8283-35660BC01D39}" type="datetime1">
              <a:rPr lang="en-US" altLang="zh-CN" smtClean="0"/>
              <a:t>10/30/23</a:t>
            </a:fld>
            <a:endParaRPr lang="zh-CN" altLang="en-US"/>
          </a:p>
        </p:txBody>
      </p:sp>
      <p:sp>
        <p:nvSpPr>
          <p:cNvPr id="5" name="页脚占位符 4">
            <a:extLst>
              <a:ext uri="{FF2B5EF4-FFF2-40B4-BE49-F238E27FC236}">
                <a16:creationId xmlns:a16="http://schemas.microsoft.com/office/drawing/2014/main" id="{D7DE4DBB-2CD5-CD40-B08C-2D2B1B58A46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000CA55D-3D75-5F44-A91E-A6D059C5A6B5}"/>
              </a:ext>
            </a:extLst>
          </p:cNvPr>
          <p:cNvSpPr>
            <a:spLocks noGrp="1" noChangeArrowheads="1"/>
          </p:cNvSpPr>
          <p:nvPr>
            <p:ph type="sldNum" sz="quarter" idx="12"/>
          </p:nvPr>
        </p:nvSpPr>
        <p:spPr>
          <a:ln/>
        </p:spPr>
        <p:txBody>
          <a:bodyPr/>
          <a:lstStyle>
            <a:lvl1pPr>
              <a:defRPr/>
            </a:lvl1pPr>
          </a:lstStyle>
          <a:p>
            <a:fld id="{18CA1DEE-ABD4-E14D-8689-86EC6F393CD6}" type="slidenum">
              <a:rPr lang="zh-CN" altLang="en-US"/>
              <a:pPr/>
              <a:t>‹#›</a:t>
            </a:fld>
            <a:endParaRPr lang="zh-CN" altLang="en-US"/>
          </a:p>
        </p:txBody>
      </p:sp>
    </p:spTree>
    <p:extLst>
      <p:ext uri="{BB962C8B-B14F-4D97-AF65-F5344CB8AC3E}">
        <p14:creationId xmlns:p14="http://schemas.microsoft.com/office/powerpoint/2010/main" val="3861083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0B31AFA-423F-754D-8BE4-BA4B610040D6}"/>
              </a:ext>
            </a:extLst>
          </p:cNvPr>
          <p:cNvSpPr>
            <a:spLocks noGrp="1" noChangeArrowheads="1"/>
          </p:cNvSpPr>
          <p:nvPr>
            <p:ph type="dt" sz="half" idx="10"/>
          </p:nvPr>
        </p:nvSpPr>
        <p:spPr>
          <a:ln/>
        </p:spPr>
        <p:txBody>
          <a:bodyPr/>
          <a:lstStyle>
            <a:lvl1pPr>
              <a:defRPr/>
            </a:lvl1pPr>
          </a:lstStyle>
          <a:p>
            <a:pPr>
              <a:defRPr/>
            </a:pPr>
            <a:fld id="{1F3D1EFF-3751-194D-867E-0618A3314D10}" type="datetime1">
              <a:rPr lang="en-US" altLang="zh-CN" smtClean="0"/>
              <a:t>10/30/23</a:t>
            </a:fld>
            <a:endParaRPr lang="zh-CN" altLang="en-US"/>
          </a:p>
        </p:txBody>
      </p:sp>
      <p:sp>
        <p:nvSpPr>
          <p:cNvPr id="6" name="页脚占位符 4">
            <a:extLst>
              <a:ext uri="{FF2B5EF4-FFF2-40B4-BE49-F238E27FC236}">
                <a16:creationId xmlns:a16="http://schemas.microsoft.com/office/drawing/2014/main" id="{709AC27A-021D-544D-86D4-83ED566D667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D2070219-DE52-D14E-B0EE-6DED77915ACF}"/>
              </a:ext>
            </a:extLst>
          </p:cNvPr>
          <p:cNvSpPr>
            <a:spLocks noGrp="1" noChangeArrowheads="1"/>
          </p:cNvSpPr>
          <p:nvPr>
            <p:ph type="sldNum" sz="quarter" idx="12"/>
          </p:nvPr>
        </p:nvSpPr>
        <p:spPr>
          <a:ln/>
        </p:spPr>
        <p:txBody>
          <a:bodyPr/>
          <a:lstStyle>
            <a:lvl1pPr>
              <a:defRPr/>
            </a:lvl1pPr>
          </a:lstStyle>
          <a:p>
            <a:fld id="{636B769D-CE2F-9740-901A-A558EC8003E2}" type="slidenum">
              <a:rPr lang="zh-CN" altLang="en-US"/>
              <a:pPr/>
              <a:t>‹#›</a:t>
            </a:fld>
            <a:endParaRPr lang="zh-CN" altLang="en-US"/>
          </a:p>
        </p:txBody>
      </p:sp>
    </p:spTree>
    <p:extLst>
      <p:ext uri="{BB962C8B-B14F-4D97-AF65-F5344CB8AC3E}">
        <p14:creationId xmlns:p14="http://schemas.microsoft.com/office/powerpoint/2010/main" val="3047252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996E76B7-6A8B-584F-B948-88EFF8B914B6}"/>
              </a:ext>
            </a:extLst>
          </p:cNvPr>
          <p:cNvSpPr>
            <a:spLocks noGrp="1" noChangeArrowheads="1"/>
          </p:cNvSpPr>
          <p:nvPr>
            <p:ph type="dt" sz="half" idx="10"/>
          </p:nvPr>
        </p:nvSpPr>
        <p:spPr>
          <a:ln/>
        </p:spPr>
        <p:txBody>
          <a:bodyPr/>
          <a:lstStyle>
            <a:lvl1pPr>
              <a:defRPr/>
            </a:lvl1pPr>
          </a:lstStyle>
          <a:p>
            <a:pPr>
              <a:defRPr/>
            </a:pPr>
            <a:fld id="{2AF39D67-6CD4-4A41-9603-D6ED15E24D9F}" type="datetime1">
              <a:rPr lang="en-US" altLang="zh-CN" smtClean="0"/>
              <a:t>10/30/23</a:t>
            </a:fld>
            <a:endParaRPr lang="zh-CN" altLang="en-US"/>
          </a:p>
        </p:txBody>
      </p:sp>
      <p:sp>
        <p:nvSpPr>
          <p:cNvPr id="8" name="页脚占位符 4">
            <a:extLst>
              <a:ext uri="{FF2B5EF4-FFF2-40B4-BE49-F238E27FC236}">
                <a16:creationId xmlns:a16="http://schemas.microsoft.com/office/drawing/2014/main" id="{702C0DB9-457A-6E46-8810-C7B01963F06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ACDF00DF-4178-1C44-A474-DE539A0E061E}"/>
              </a:ext>
            </a:extLst>
          </p:cNvPr>
          <p:cNvSpPr>
            <a:spLocks noGrp="1" noChangeArrowheads="1"/>
          </p:cNvSpPr>
          <p:nvPr>
            <p:ph type="sldNum" sz="quarter" idx="12"/>
          </p:nvPr>
        </p:nvSpPr>
        <p:spPr>
          <a:ln/>
        </p:spPr>
        <p:txBody>
          <a:bodyPr/>
          <a:lstStyle>
            <a:lvl1pPr>
              <a:defRPr/>
            </a:lvl1pPr>
          </a:lstStyle>
          <a:p>
            <a:fld id="{0398F971-05EF-E643-B487-625C2E25CB71}" type="slidenum">
              <a:rPr lang="zh-CN" altLang="en-US"/>
              <a:pPr/>
              <a:t>‹#›</a:t>
            </a:fld>
            <a:endParaRPr lang="zh-CN" altLang="en-US"/>
          </a:p>
        </p:txBody>
      </p:sp>
    </p:spTree>
    <p:extLst>
      <p:ext uri="{BB962C8B-B14F-4D97-AF65-F5344CB8AC3E}">
        <p14:creationId xmlns:p14="http://schemas.microsoft.com/office/powerpoint/2010/main" val="3186585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8A2E108E-D248-0540-9626-222E31690D84}"/>
              </a:ext>
            </a:extLst>
          </p:cNvPr>
          <p:cNvSpPr>
            <a:spLocks noGrp="1" noChangeArrowheads="1"/>
          </p:cNvSpPr>
          <p:nvPr>
            <p:ph type="dt" sz="half" idx="10"/>
          </p:nvPr>
        </p:nvSpPr>
        <p:spPr>
          <a:ln/>
        </p:spPr>
        <p:txBody>
          <a:bodyPr/>
          <a:lstStyle>
            <a:lvl1pPr>
              <a:defRPr/>
            </a:lvl1pPr>
          </a:lstStyle>
          <a:p>
            <a:pPr>
              <a:defRPr/>
            </a:pPr>
            <a:fld id="{D8BA6627-75EA-7344-A490-5EB6E7A61283}" type="datetime1">
              <a:rPr lang="en-US" altLang="zh-CN" smtClean="0"/>
              <a:t>10/30/23</a:t>
            </a:fld>
            <a:endParaRPr lang="zh-CN" altLang="en-US"/>
          </a:p>
        </p:txBody>
      </p:sp>
      <p:sp>
        <p:nvSpPr>
          <p:cNvPr id="4" name="页脚占位符 4">
            <a:extLst>
              <a:ext uri="{FF2B5EF4-FFF2-40B4-BE49-F238E27FC236}">
                <a16:creationId xmlns:a16="http://schemas.microsoft.com/office/drawing/2014/main" id="{2FBBA71C-C7C7-054E-9EAB-73F85DD5D0B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809BFBEF-43DE-8046-9512-2CA226042027}"/>
              </a:ext>
            </a:extLst>
          </p:cNvPr>
          <p:cNvSpPr>
            <a:spLocks noGrp="1" noChangeArrowheads="1"/>
          </p:cNvSpPr>
          <p:nvPr>
            <p:ph type="sldNum" sz="quarter" idx="12"/>
          </p:nvPr>
        </p:nvSpPr>
        <p:spPr>
          <a:ln/>
        </p:spPr>
        <p:txBody>
          <a:bodyPr/>
          <a:lstStyle>
            <a:lvl1pPr>
              <a:defRPr/>
            </a:lvl1pPr>
          </a:lstStyle>
          <a:p>
            <a:fld id="{B6B5C621-7C59-BC4D-8238-8A460E6F4218}" type="slidenum">
              <a:rPr lang="zh-CN" altLang="en-US"/>
              <a:pPr/>
              <a:t>‹#›</a:t>
            </a:fld>
            <a:endParaRPr lang="zh-CN" altLang="en-US"/>
          </a:p>
        </p:txBody>
      </p:sp>
    </p:spTree>
    <p:extLst>
      <p:ext uri="{BB962C8B-B14F-4D97-AF65-F5344CB8AC3E}">
        <p14:creationId xmlns:p14="http://schemas.microsoft.com/office/powerpoint/2010/main" val="856063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68A7B5A3-F5DF-E94B-981D-CF5C250BA580}"/>
              </a:ext>
            </a:extLst>
          </p:cNvPr>
          <p:cNvSpPr>
            <a:spLocks noGrp="1" noChangeArrowheads="1"/>
          </p:cNvSpPr>
          <p:nvPr>
            <p:ph type="dt" sz="half" idx="10"/>
          </p:nvPr>
        </p:nvSpPr>
        <p:spPr>
          <a:ln/>
        </p:spPr>
        <p:txBody>
          <a:bodyPr/>
          <a:lstStyle>
            <a:lvl1pPr>
              <a:defRPr/>
            </a:lvl1pPr>
          </a:lstStyle>
          <a:p>
            <a:pPr>
              <a:defRPr/>
            </a:pPr>
            <a:fld id="{FD703866-6FDE-054B-84FC-D6D3272B20FB}" type="datetime1">
              <a:rPr lang="en-US" altLang="zh-CN" smtClean="0"/>
              <a:t>10/30/23</a:t>
            </a:fld>
            <a:endParaRPr lang="zh-CN" altLang="en-US"/>
          </a:p>
        </p:txBody>
      </p:sp>
      <p:sp>
        <p:nvSpPr>
          <p:cNvPr id="3" name="页脚占位符 4">
            <a:extLst>
              <a:ext uri="{FF2B5EF4-FFF2-40B4-BE49-F238E27FC236}">
                <a16:creationId xmlns:a16="http://schemas.microsoft.com/office/drawing/2014/main" id="{8C45C940-B32B-E349-8439-71FB815E90E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F8D16CD2-27BB-CF47-AD29-F30F6320EBC9}"/>
              </a:ext>
            </a:extLst>
          </p:cNvPr>
          <p:cNvSpPr>
            <a:spLocks noGrp="1" noChangeArrowheads="1"/>
          </p:cNvSpPr>
          <p:nvPr>
            <p:ph type="sldNum" sz="quarter" idx="12"/>
          </p:nvPr>
        </p:nvSpPr>
        <p:spPr>
          <a:ln/>
        </p:spPr>
        <p:txBody>
          <a:bodyPr/>
          <a:lstStyle>
            <a:lvl1pPr>
              <a:defRPr/>
            </a:lvl1pPr>
          </a:lstStyle>
          <a:p>
            <a:fld id="{4E132731-C1A8-4A45-BF0B-8244502B1801}" type="slidenum">
              <a:rPr lang="zh-CN" altLang="en-US"/>
              <a:pPr/>
              <a:t>‹#›</a:t>
            </a:fld>
            <a:endParaRPr lang="zh-CN" altLang="en-US"/>
          </a:p>
        </p:txBody>
      </p:sp>
    </p:spTree>
    <p:extLst>
      <p:ext uri="{BB962C8B-B14F-4D97-AF65-F5344CB8AC3E}">
        <p14:creationId xmlns:p14="http://schemas.microsoft.com/office/powerpoint/2010/main" val="307831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7DA1D-75DC-EF42-805E-D9469453CFED}"/>
              </a:ext>
            </a:extLst>
          </p:cNvPr>
          <p:cNvSpPr>
            <a:spLocks noGrp="1" noChangeArrowheads="1"/>
          </p:cNvSpPr>
          <p:nvPr>
            <p:ph type="dt" sz="half" idx="10"/>
          </p:nvPr>
        </p:nvSpPr>
        <p:spPr>
          <a:ln/>
        </p:spPr>
        <p:txBody>
          <a:bodyPr/>
          <a:lstStyle>
            <a:lvl1pPr>
              <a:defRPr/>
            </a:lvl1pPr>
          </a:lstStyle>
          <a:p>
            <a:pPr>
              <a:defRPr/>
            </a:pPr>
            <a:fld id="{F2A9AFDC-8897-534B-9042-A9903DD5925D}" type="datetime1">
              <a:rPr lang="en-US" altLang="zh-CN" smtClean="0"/>
              <a:t>10/30/23</a:t>
            </a:fld>
            <a:endParaRPr lang="zh-CN" altLang="en-US"/>
          </a:p>
        </p:txBody>
      </p:sp>
      <p:sp>
        <p:nvSpPr>
          <p:cNvPr id="5" name="页脚占位符 4">
            <a:extLst>
              <a:ext uri="{FF2B5EF4-FFF2-40B4-BE49-F238E27FC236}">
                <a16:creationId xmlns:a16="http://schemas.microsoft.com/office/drawing/2014/main" id="{57E5C17B-4E62-3046-B817-39608306F1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17F9F225-302D-CB48-9B15-42268B896928}"/>
              </a:ext>
            </a:extLst>
          </p:cNvPr>
          <p:cNvSpPr>
            <a:spLocks noGrp="1" noChangeArrowheads="1"/>
          </p:cNvSpPr>
          <p:nvPr>
            <p:ph type="sldNum" sz="quarter" idx="12"/>
          </p:nvPr>
        </p:nvSpPr>
        <p:spPr>
          <a:ln/>
        </p:spPr>
        <p:txBody>
          <a:bodyPr/>
          <a:lstStyle>
            <a:lvl1pPr>
              <a:defRPr/>
            </a:lvl1pPr>
          </a:lstStyle>
          <a:p>
            <a:fld id="{E74D8006-14BB-0648-A43F-D7243B587716}" type="slidenum">
              <a:rPr lang="zh-CN" altLang="en-US"/>
              <a:pPr/>
              <a:t>‹#›</a:t>
            </a:fld>
            <a:endParaRPr lang="zh-CN" altLang="en-US"/>
          </a:p>
        </p:txBody>
      </p:sp>
      <p:pic>
        <p:nvPicPr>
          <p:cNvPr id="7" name="Picture 6">
            <a:extLst>
              <a:ext uri="{FF2B5EF4-FFF2-40B4-BE49-F238E27FC236}">
                <a16:creationId xmlns:a16="http://schemas.microsoft.com/office/drawing/2014/main" id="{95C89F1B-C063-9D42-A8A6-9B1228CBAC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6062943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AA957F0C-5FA3-2142-A9C3-617FF3959BE6}"/>
              </a:ext>
            </a:extLst>
          </p:cNvPr>
          <p:cNvSpPr>
            <a:spLocks noGrp="1" noChangeArrowheads="1"/>
          </p:cNvSpPr>
          <p:nvPr>
            <p:ph type="dt" sz="half" idx="10"/>
          </p:nvPr>
        </p:nvSpPr>
        <p:spPr>
          <a:ln/>
        </p:spPr>
        <p:txBody>
          <a:bodyPr/>
          <a:lstStyle>
            <a:lvl1pPr>
              <a:defRPr/>
            </a:lvl1pPr>
          </a:lstStyle>
          <a:p>
            <a:pPr>
              <a:defRPr/>
            </a:pPr>
            <a:fld id="{B23F697B-A8A2-D845-A1C7-DEB5CEF76481}" type="datetime1">
              <a:rPr lang="en-US" altLang="zh-CN" smtClean="0"/>
              <a:t>10/30/23</a:t>
            </a:fld>
            <a:endParaRPr lang="zh-CN" altLang="en-US"/>
          </a:p>
        </p:txBody>
      </p:sp>
      <p:sp>
        <p:nvSpPr>
          <p:cNvPr id="6" name="页脚占位符 4">
            <a:extLst>
              <a:ext uri="{FF2B5EF4-FFF2-40B4-BE49-F238E27FC236}">
                <a16:creationId xmlns:a16="http://schemas.microsoft.com/office/drawing/2014/main" id="{5BA9E5C6-33D8-044C-A617-47C97040591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F09B601A-3175-5548-9158-73AE815B5784}"/>
              </a:ext>
            </a:extLst>
          </p:cNvPr>
          <p:cNvSpPr>
            <a:spLocks noGrp="1" noChangeArrowheads="1"/>
          </p:cNvSpPr>
          <p:nvPr>
            <p:ph type="sldNum" sz="quarter" idx="12"/>
          </p:nvPr>
        </p:nvSpPr>
        <p:spPr>
          <a:ln/>
        </p:spPr>
        <p:txBody>
          <a:bodyPr/>
          <a:lstStyle>
            <a:lvl1pPr>
              <a:defRPr/>
            </a:lvl1pPr>
          </a:lstStyle>
          <a:p>
            <a:fld id="{A65A0AF6-9423-5E48-94CD-5724A7075247}" type="slidenum">
              <a:rPr lang="zh-CN" altLang="en-US"/>
              <a:pPr/>
              <a:t>‹#›</a:t>
            </a:fld>
            <a:endParaRPr lang="zh-CN" altLang="en-US"/>
          </a:p>
        </p:txBody>
      </p:sp>
    </p:spTree>
    <p:extLst>
      <p:ext uri="{BB962C8B-B14F-4D97-AF65-F5344CB8AC3E}">
        <p14:creationId xmlns:p14="http://schemas.microsoft.com/office/powerpoint/2010/main" val="1447942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CB1190E6-28AA-7443-892C-F14F3B821762}"/>
              </a:ext>
            </a:extLst>
          </p:cNvPr>
          <p:cNvSpPr>
            <a:spLocks noGrp="1" noChangeArrowheads="1"/>
          </p:cNvSpPr>
          <p:nvPr>
            <p:ph type="dt" sz="half" idx="10"/>
          </p:nvPr>
        </p:nvSpPr>
        <p:spPr>
          <a:ln/>
        </p:spPr>
        <p:txBody>
          <a:bodyPr/>
          <a:lstStyle>
            <a:lvl1pPr>
              <a:defRPr/>
            </a:lvl1pPr>
          </a:lstStyle>
          <a:p>
            <a:pPr>
              <a:defRPr/>
            </a:pPr>
            <a:fld id="{85DB194D-2384-824C-8474-EA40CF1241EF}" type="datetime1">
              <a:rPr lang="en-US" altLang="zh-CN" smtClean="0"/>
              <a:t>10/30/23</a:t>
            </a:fld>
            <a:endParaRPr lang="zh-CN" altLang="en-US"/>
          </a:p>
        </p:txBody>
      </p:sp>
      <p:sp>
        <p:nvSpPr>
          <p:cNvPr id="6" name="页脚占位符 4">
            <a:extLst>
              <a:ext uri="{FF2B5EF4-FFF2-40B4-BE49-F238E27FC236}">
                <a16:creationId xmlns:a16="http://schemas.microsoft.com/office/drawing/2014/main" id="{20CEDE7A-1C82-D348-B235-9491FDA9882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1A8DE4-7812-3B4D-B85F-ABDCE7D49F96}"/>
              </a:ext>
            </a:extLst>
          </p:cNvPr>
          <p:cNvSpPr>
            <a:spLocks noGrp="1" noChangeArrowheads="1"/>
          </p:cNvSpPr>
          <p:nvPr>
            <p:ph type="sldNum" sz="quarter" idx="12"/>
          </p:nvPr>
        </p:nvSpPr>
        <p:spPr>
          <a:ln/>
        </p:spPr>
        <p:txBody>
          <a:bodyPr/>
          <a:lstStyle>
            <a:lvl1pPr>
              <a:defRPr/>
            </a:lvl1pPr>
          </a:lstStyle>
          <a:p>
            <a:fld id="{17D643C4-79ED-4B47-9E78-73A06646A0CB}" type="slidenum">
              <a:rPr lang="zh-CN" altLang="en-US"/>
              <a:pPr/>
              <a:t>‹#›</a:t>
            </a:fld>
            <a:endParaRPr lang="zh-CN" altLang="en-US"/>
          </a:p>
        </p:txBody>
      </p:sp>
    </p:spTree>
    <p:extLst>
      <p:ext uri="{BB962C8B-B14F-4D97-AF65-F5344CB8AC3E}">
        <p14:creationId xmlns:p14="http://schemas.microsoft.com/office/powerpoint/2010/main" val="14359305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B1EE52A-5B89-9041-9769-7485A2EE050C}"/>
              </a:ext>
            </a:extLst>
          </p:cNvPr>
          <p:cNvSpPr>
            <a:spLocks noGrp="1" noChangeArrowheads="1"/>
          </p:cNvSpPr>
          <p:nvPr>
            <p:ph type="dt" sz="half" idx="10"/>
          </p:nvPr>
        </p:nvSpPr>
        <p:spPr>
          <a:ln/>
        </p:spPr>
        <p:txBody>
          <a:bodyPr/>
          <a:lstStyle>
            <a:lvl1pPr>
              <a:defRPr/>
            </a:lvl1pPr>
          </a:lstStyle>
          <a:p>
            <a:pPr>
              <a:defRPr/>
            </a:pPr>
            <a:fld id="{62F6DD6D-C417-D948-AE84-315AD5DB34F2}" type="datetime1">
              <a:rPr lang="en-US" altLang="zh-CN" smtClean="0"/>
              <a:t>10/30/23</a:t>
            </a:fld>
            <a:endParaRPr lang="zh-CN" altLang="en-US"/>
          </a:p>
        </p:txBody>
      </p:sp>
      <p:sp>
        <p:nvSpPr>
          <p:cNvPr id="5" name="页脚占位符 4">
            <a:extLst>
              <a:ext uri="{FF2B5EF4-FFF2-40B4-BE49-F238E27FC236}">
                <a16:creationId xmlns:a16="http://schemas.microsoft.com/office/drawing/2014/main" id="{ADEA49DE-6336-4A43-B273-6FEBDEE4B9B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50C7A89-FD92-1344-8FA9-892570972DFD}"/>
              </a:ext>
            </a:extLst>
          </p:cNvPr>
          <p:cNvSpPr>
            <a:spLocks noGrp="1" noChangeArrowheads="1"/>
          </p:cNvSpPr>
          <p:nvPr>
            <p:ph type="sldNum" sz="quarter" idx="12"/>
          </p:nvPr>
        </p:nvSpPr>
        <p:spPr>
          <a:ln/>
        </p:spPr>
        <p:txBody>
          <a:bodyPr/>
          <a:lstStyle>
            <a:lvl1pPr>
              <a:defRPr/>
            </a:lvl1pPr>
          </a:lstStyle>
          <a:p>
            <a:fld id="{258766B8-B5D5-BD44-B084-8206364E173A}" type="slidenum">
              <a:rPr lang="zh-CN" altLang="en-US"/>
              <a:pPr/>
              <a:t>‹#›</a:t>
            </a:fld>
            <a:endParaRPr lang="zh-CN" altLang="en-US"/>
          </a:p>
        </p:txBody>
      </p:sp>
    </p:spTree>
    <p:extLst>
      <p:ext uri="{BB962C8B-B14F-4D97-AF65-F5344CB8AC3E}">
        <p14:creationId xmlns:p14="http://schemas.microsoft.com/office/powerpoint/2010/main" val="1134868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4FFE157-E6C2-BA4B-A86D-208A104C6326}"/>
              </a:ext>
            </a:extLst>
          </p:cNvPr>
          <p:cNvSpPr>
            <a:spLocks noGrp="1" noChangeArrowheads="1"/>
          </p:cNvSpPr>
          <p:nvPr>
            <p:ph type="dt" sz="half" idx="10"/>
          </p:nvPr>
        </p:nvSpPr>
        <p:spPr>
          <a:ln/>
        </p:spPr>
        <p:txBody>
          <a:bodyPr/>
          <a:lstStyle>
            <a:lvl1pPr>
              <a:defRPr/>
            </a:lvl1pPr>
          </a:lstStyle>
          <a:p>
            <a:pPr>
              <a:defRPr/>
            </a:pPr>
            <a:fld id="{5062C3A6-C6FE-2D44-BF5E-DE9EBC64976E}" type="datetime1">
              <a:rPr lang="en-US" altLang="zh-CN" smtClean="0"/>
              <a:t>10/30/23</a:t>
            </a:fld>
            <a:endParaRPr lang="zh-CN" altLang="en-US"/>
          </a:p>
        </p:txBody>
      </p:sp>
      <p:sp>
        <p:nvSpPr>
          <p:cNvPr id="5" name="页脚占位符 4">
            <a:extLst>
              <a:ext uri="{FF2B5EF4-FFF2-40B4-BE49-F238E27FC236}">
                <a16:creationId xmlns:a16="http://schemas.microsoft.com/office/drawing/2014/main" id="{F51D805E-7EB3-AF40-ABA3-876F7E6A4DC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FC1A324-5180-1647-8E34-4472CF9A94A4}"/>
              </a:ext>
            </a:extLst>
          </p:cNvPr>
          <p:cNvSpPr>
            <a:spLocks noGrp="1" noChangeArrowheads="1"/>
          </p:cNvSpPr>
          <p:nvPr>
            <p:ph type="sldNum" sz="quarter" idx="12"/>
          </p:nvPr>
        </p:nvSpPr>
        <p:spPr>
          <a:ln/>
        </p:spPr>
        <p:txBody>
          <a:bodyPr/>
          <a:lstStyle>
            <a:lvl1pPr>
              <a:defRPr/>
            </a:lvl1pPr>
          </a:lstStyle>
          <a:p>
            <a:fld id="{4918E316-6AF7-784A-A03A-1F220F8E276D}" type="slidenum">
              <a:rPr lang="zh-CN" altLang="en-US"/>
              <a:pPr/>
              <a:t>‹#›</a:t>
            </a:fld>
            <a:endParaRPr lang="zh-CN" altLang="en-US"/>
          </a:p>
        </p:txBody>
      </p:sp>
    </p:spTree>
    <p:extLst>
      <p:ext uri="{BB962C8B-B14F-4D97-AF65-F5344CB8AC3E}">
        <p14:creationId xmlns:p14="http://schemas.microsoft.com/office/powerpoint/2010/main" val="11775404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717A22FF-C6BD-5046-81AF-06E292A2954F}"/>
              </a:ext>
            </a:extLst>
          </p:cNvPr>
          <p:cNvSpPr>
            <a:spLocks noGrp="1" noChangeArrowheads="1"/>
          </p:cNvSpPr>
          <p:nvPr>
            <p:ph type="dt" sz="half" idx="10"/>
          </p:nvPr>
        </p:nvSpPr>
        <p:spPr>
          <a:ln/>
        </p:spPr>
        <p:txBody>
          <a:bodyPr/>
          <a:lstStyle>
            <a:lvl1pPr>
              <a:defRPr/>
            </a:lvl1pPr>
          </a:lstStyle>
          <a:p>
            <a:pPr>
              <a:defRPr/>
            </a:pPr>
            <a:fld id="{F371C98F-C447-B04D-864E-DADAAF3887B0}" type="datetime1">
              <a:rPr lang="en-US" altLang="zh-CN" smtClean="0"/>
              <a:t>10/30/23</a:t>
            </a:fld>
            <a:endParaRPr lang="zh-CN" altLang="en-US"/>
          </a:p>
        </p:txBody>
      </p:sp>
      <p:sp>
        <p:nvSpPr>
          <p:cNvPr id="5" name="页脚占位符 4">
            <a:extLst>
              <a:ext uri="{FF2B5EF4-FFF2-40B4-BE49-F238E27FC236}">
                <a16:creationId xmlns:a16="http://schemas.microsoft.com/office/drawing/2014/main" id="{784E9AED-5980-8341-9FD7-347E98AA8D4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B2FBACE-8FAD-B947-B0EE-297632F0AB7D}"/>
              </a:ext>
            </a:extLst>
          </p:cNvPr>
          <p:cNvSpPr>
            <a:spLocks noGrp="1" noChangeArrowheads="1"/>
          </p:cNvSpPr>
          <p:nvPr>
            <p:ph type="sldNum" sz="quarter" idx="12"/>
          </p:nvPr>
        </p:nvSpPr>
        <p:spPr>
          <a:ln/>
        </p:spPr>
        <p:txBody>
          <a:bodyPr/>
          <a:lstStyle>
            <a:lvl1pPr>
              <a:defRPr/>
            </a:lvl1pPr>
          </a:lstStyle>
          <a:p>
            <a:fld id="{329E2ADD-D5BE-F04A-BD0E-B7F79C4D0A60}" type="slidenum">
              <a:rPr lang="zh-CN" altLang="en-US"/>
              <a:pPr/>
              <a:t>‹#›</a:t>
            </a:fld>
            <a:endParaRPr lang="zh-CN" altLang="en-US"/>
          </a:p>
        </p:txBody>
      </p:sp>
    </p:spTree>
    <p:extLst>
      <p:ext uri="{BB962C8B-B14F-4D97-AF65-F5344CB8AC3E}">
        <p14:creationId xmlns:p14="http://schemas.microsoft.com/office/powerpoint/2010/main" val="15091622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C424361-14E7-8A4D-A91B-D3273E4E8AF6}"/>
              </a:ext>
            </a:extLst>
          </p:cNvPr>
          <p:cNvSpPr>
            <a:spLocks noGrp="1" noChangeArrowheads="1"/>
          </p:cNvSpPr>
          <p:nvPr>
            <p:ph type="dt" sz="half" idx="10"/>
          </p:nvPr>
        </p:nvSpPr>
        <p:spPr>
          <a:ln/>
        </p:spPr>
        <p:txBody>
          <a:bodyPr/>
          <a:lstStyle>
            <a:lvl1pPr>
              <a:defRPr/>
            </a:lvl1pPr>
          </a:lstStyle>
          <a:p>
            <a:pPr>
              <a:defRPr/>
            </a:pPr>
            <a:fld id="{FEEE554E-FBCB-924F-9E60-46931ABDA649}" type="datetime1">
              <a:rPr lang="en-US" altLang="zh-CN" smtClean="0"/>
              <a:t>10/30/23</a:t>
            </a:fld>
            <a:endParaRPr lang="zh-CN" altLang="en-US"/>
          </a:p>
        </p:txBody>
      </p:sp>
      <p:sp>
        <p:nvSpPr>
          <p:cNvPr id="5" name="页脚占位符 4">
            <a:extLst>
              <a:ext uri="{FF2B5EF4-FFF2-40B4-BE49-F238E27FC236}">
                <a16:creationId xmlns:a16="http://schemas.microsoft.com/office/drawing/2014/main" id="{A31A8BFC-88E2-D64E-9100-2935BC0E169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E05F905B-3A6B-9F41-91E0-879AFD0A1315}"/>
              </a:ext>
            </a:extLst>
          </p:cNvPr>
          <p:cNvSpPr>
            <a:spLocks noGrp="1" noChangeArrowheads="1"/>
          </p:cNvSpPr>
          <p:nvPr>
            <p:ph type="sldNum" sz="quarter" idx="12"/>
          </p:nvPr>
        </p:nvSpPr>
        <p:spPr>
          <a:ln/>
        </p:spPr>
        <p:txBody>
          <a:bodyPr/>
          <a:lstStyle>
            <a:lvl1pPr>
              <a:defRPr/>
            </a:lvl1pPr>
          </a:lstStyle>
          <a:p>
            <a:fld id="{DA563FD9-D5B2-5242-9B85-87776E269316}" type="slidenum">
              <a:rPr lang="zh-CN" altLang="en-US"/>
              <a:pPr/>
              <a:t>‹#›</a:t>
            </a:fld>
            <a:endParaRPr lang="zh-CN" altLang="en-US"/>
          </a:p>
        </p:txBody>
      </p:sp>
    </p:spTree>
    <p:extLst>
      <p:ext uri="{BB962C8B-B14F-4D97-AF65-F5344CB8AC3E}">
        <p14:creationId xmlns:p14="http://schemas.microsoft.com/office/powerpoint/2010/main" val="5505437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18C9BD5-EF6F-FA47-A3B5-A729DB9D6D44}"/>
              </a:ext>
            </a:extLst>
          </p:cNvPr>
          <p:cNvSpPr>
            <a:spLocks noGrp="1" noChangeArrowheads="1"/>
          </p:cNvSpPr>
          <p:nvPr>
            <p:ph type="dt" sz="half" idx="10"/>
          </p:nvPr>
        </p:nvSpPr>
        <p:spPr>
          <a:ln/>
        </p:spPr>
        <p:txBody>
          <a:bodyPr/>
          <a:lstStyle>
            <a:lvl1pPr>
              <a:defRPr/>
            </a:lvl1pPr>
          </a:lstStyle>
          <a:p>
            <a:pPr>
              <a:defRPr/>
            </a:pPr>
            <a:fld id="{9AFA2E22-C1B9-2C47-9957-88347AE9DDC4}" type="datetime1">
              <a:rPr lang="en-US" altLang="zh-CN" smtClean="0"/>
              <a:t>10/30/23</a:t>
            </a:fld>
            <a:endParaRPr lang="zh-CN" altLang="en-US"/>
          </a:p>
        </p:txBody>
      </p:sp>
      <p:sp>
        <p:nvSpPr>
          <p:cNvPr id="5" name="页脚占位符 4">
            <a:extLst>
              <a:ext uri="{FF2B5EF4-FFF2-40B4-BE49-F238E27FC236}">
                <a16:creationId xmlns:a16="http://schemas.microsoft.com/office/drawing/2014/main" id="{59225D0F-A18E-6740-A67F-9F8C3D64C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566D8155-F130-8946-9D9A-F6521B258C5A}"/>
              </a:ext>
            </a:extLst>
          </p:cNvPr>
          <p:cNvSpPr>
            <a:spLocks noGrp="1" noChangeArrowheads="1"/>
          </p:cNvSpPr>
          <p:nvPr>
            <p:ph type="sldNum" sz="quarter" idx="12"/>
          </p:nvPr>
        </p:nvSpPr>
        <p:spPr>
          <a:ln/>
        </p:spPr>
        <p:txBody>
          <a:bodyPr/>
          <a:lstStyle>
            <a:lvl1pPr>
              <a:defRPr/>
            </a:lvl1pPr>
          </a:lstStyle>
          <a:p>
            <a:fld id="{BC76C593-A2E9-3947-B9DD-F9F82F10F7EC}" type="slidenum">
              <a:rPr lang="zh-CN" altLang="en-US"/>
              <a:pPr/>
              <a:t>‹#›</a:t>
            </a:fld>
            <a:endParaRPr lang="zh-CN" altLang="en-US"/>
          </a:p>
        </p:txBody>
      </p:sp>
    </p:spTree>
    <p:extLst>
      <p:ext uri="{BB962C8B-B14F-4D97-AF65-F5344CB8AC3E}">
        <p14:creationId xmlns:p14="http://schemas.microsoft.com/office/powerpoint/2010/main" val="16539316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F4EDD65D-C47D-DC42-B1CE-DF6D5047E91F}"/>
              </a:ext>
            </a:extLst>
          </p:cNvPr>
          <p:cNvSpPr>
            <a:spLocks noGrp="1" noChangeArrowheads="1"/>
          </p:cNvSpPr>
          <p:nvPr>
            <p:ph type="dt" sz="half" idx="10"/>
          </p:nvPr>
        </p:nvSpPr>
        <p:spPr>
          <a:ln/>
        </p:spPr>
        <p:txBody>
          <a:bodyPr/>
          <a:lstStyle>
            <a:lvl1pPr>
              <a:defRPr/>
            </a:lvl1pPr>
          </a:lstStyle>
          <a:p>
            <a:pPr>
              <a:defRPr/>
            </a:pPr>
            <a:fld id="{18CC428E-3B85-A243-9CC1-2C696133C6B4}" type="datetime1">
              <a:rPr lang="en-US" altLang="zh-CN" smtClean="0"/>
              <a:t>10/30/23</a:t>
            </a:fld>
            <a:endParaRPr lang="zh-CN" altLang="en-US"/>
          </a:p>
        </p:txBody>
      </p:sp>
      <p:sp>
        <p:nvSpPr>
          <p:cNvPr id="6" name="页脚占位符 4">
            <a:extLst>
              <a:ext uri="{FF2B5EF4-FFF2-40B4-BE49-F238E27FC236}">
                <a16:creationId xmlns:a16="http://schemas.microsoft.com/office/drawing/2014/main" id="{24285BE5-3ACA-1647-95EF-908C3C13516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CE82ACA6-BB7B-7B43-83D0-2BDE05A01992}"/>
              </a:ext>
            </a:extLst>
          </p:cNvPr>
          <p:cNvSpPr>
            <a:spLocks noGrp="1" noChangeArrowheads="1"/>
          </p:cNvSpPr>
          <p:nvPr>
            <p:ph type="sldNum" sz="quarter" idx="12"/>
          </p:nvPr>
        </p:nvSpPr>
        <p:spPr>
          <a:ln/>
        </p:spPr>
        <p:txBody>
          <a:bodyPr/>
          <a:lstStyle>
            <a:lvl1pPr>
              <a:defRPr/>
            </a:lvl1pPr>
          </a:lstStyle>
          <a:p>
            <a:fld id="{F993768D-BAF3-0C40-925A-C0E3799B72BC}" type="slidenum">
              <a:rPr lang="zh-CN" altLang="en-US"/>
              <a:pPr/>
              <a:t>‹#›</a:t>
            </a:fld>
            <a:endParaRPr lang="zh-CN" altLang="en-US"/>
          </a:p>
        </p:txBody>
      </p:sp>
    </p:spTree>
    <p:extLst>
      <p:ext uri="{BB962C8B-B14F-4D97-AF65-F5344CB8AC3E}">
        <p14:creationId xmlns:p14="http://schemas.microsoft.com/office/powerpoint/2010/main" val="15329825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60BE7F4C-CC48-E94E-824E-DFA2E172731E}"/>
              </a:ext>
            </a:extLst>
          </p:cNvPr>
          <p:cNvSpPr>
            <a:spLocks noGrp="1" noChangeArrowheads="1"/>
          </p:cNvSpPr>
          <p:nvPr>
            <p:ph type="dt" sz="half" idx="10"/>
          </p:nvPr>
        </p:nvSpPr>
        <p:spPr>
          <a:ln/>
        </p:spPr>
        <p:txBody>
          <a:bodyPr/>
          <a:lstStyle>
            <a:lvl1pPr>
              <a:defRPr/>
            </a:lvl1pPr>
          </a:lstStyle>
          <a:p>
            <a:pPr>
              <a:defRPr/>
            </a:pPr>
            <a:fld id="{2E606E46-1592-AF48-91BE-F30AA3B6B99B}" type="datetime1">
              <a:rPr lang="en-US" altLang="zh-CN" smtClean="0"/>
              <a:t>10/30/23</a:t>
            </a:fld>
            <a:endParaRPr lang="zh-CN" altLang="en-US"/>
          </a:p>
        </p:txBody>
      </p:sp>
      <p:sp>
        <p:nvSpPr>
          <p:cNvPr id="8" name="页脚占位符 4">
            <a:extLst>
              <a:ext uri="{FF2B5EF4-FFF2-40B4-BE49-F238E27FC236}">
                <a16:creationId xmlns:a16="http://schemas.microsoft.com/office/drawing/2014/main" id="{A4DD40CA-B6A2-924B-A6A0-3F180002FD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0EA7FA84-8DDF-F04B-AD05-80AFD210F164}"/>
              </a:ext>
            </a:extLst>
          </p:cNvPr>
          <p:cNvSpPr>
            <a:spLocks noGrp="1" noChangeArrowheads="1"/>
          </p:cNvSpPr>
          <p:nvPr>
            <p:ph type="sldNum" sz="quarter" idx="12"/>
          </p:nvPr>
        </p:nvSpPr>
        <p:spPr>
          <a:ln/>
        </p:spPr>
        <p:txBody>
          <a:bodyPr/>
          <a:lstStyle>
            <a:lvl1pPr>
              <a:defRPr/>
            </a:lvl1pPr>
          </a:lstStyle>
          <a:p>
            <a:fld id="{074981CD-E885-D642-82DB-93B61CD50985}" type="slidenum">
              <a:rPr lang="zh-CN" altLang="en-US"/>
              <a:pPr/>
              <a:t>‹#›</a:t>
            </a:fld>
            <a:endParaRPr lang="zh-CN" altLang="en-US"/>
          </a:p>
        </p:txBody>
      </p:sp>
    </p:spTree>
    <p:extLst>
      <p:ext uri="{BB962C8B-B14F-4D97-AF65-F5344CB8AC3E}">
        <p14:creationId xmlns:p14="http://schemas.microsoft.com/office/powerpoint/2010/main" val="2338742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502ED381-694D-7A4D-A70D-F00CFD605CFF}"/>
              </a:ext>
            </a:extLst>
          </p:cNvPr>
          <p:cNvSpPr>
            <a:spLocks noGrp="1" noChangeArrowheads="1"/>
          </p:cNvSpPr>
          <p:nvPr>
            <p:ph type="dt" sz="half" idx="10"/>
          </p:nvPr>
        </p:nvSpPr>
        <p:spPr>
          <a:ln/>
        </p:spPr>
        <p:txBody>
          <a:bodyPr/>
          <a:lstStyle>
            <a:lvl1pPr>
              <a:defRPr/>
            </a:lvl1pPr>
          </a:lstStyle>
          <a:p>
            <a:pPr>
              <a:defRPr/>
            </a:pPr>
            <a:fld id="{96C41D71-C529-B64C-9BD0-8270CD5FD641}" type="datetime1">
              <a:rPr lang="en-US" altLang="zh-CN" smtClean="0"/>
              <a:t>10/30/23</a:t>
            </a:fld>
            <a:endParaRPr lang="zh-CN" altLang="en-US"/>
          </a:p>
        </p:txBody>
      </p:sp>
      <p:sp>
        <p:nvSpPr>
          <p:cNvPr id="4" name="页脚占位符 4">
            <a:extLst>
              <a:ext uri="{FF2B5EF4-FFF2-40B4-BE49-F238E27FC236}">
                <a16:creationId xmlns:a16="http://schemas.microsoft.com/office/drawing/2014/main" id="{23544D85-9211-F741-B5FD-B2BA43AD714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B223783E-B8A3-D540-B165-042827390146}"/>
              </a:ext>
            </a:extLst>
          </p:cNvPr>
          <p:cNvSpPr>
            <a:spLocks noGrp="1" noChangeArrowheads="1"/>
          </p:cNvSpPr>
          <p:nvPr>
            <p:ph type="sldNum" sz="quarter" idx="12"/>
          </p:nvPr>
        </p:nvSpPr>
        <p:spPr>
          <a:ln/>
        </p:spPr>
        <p:txBody>
          <a:bodyPr/>
          <a:lstStyle>
            <a:lvl1pPr>
              <a:defRPr/>
            </a:lvl1pPr>
          </a:lstStyle>
          <a:p>
            <a:fld id="{B530C4E3-CE5F-A247-AFF9-51B782C9791E}" type="slidenum">
              <a:rPr lang="zh-CN" altLang="en-US"/>
              <a:pPr/>
              <a:t>‹#›</a:t>
            </a:fld>
            <a:endParaRPr lang="zh-CN" altLang="en-US"/>
          </a:p>
        </p:txBody>
      </p:sp>
    </p:spTree>
    <p:extLst>
      <p:ext uri="{BB962C8B-B14F-4D97-AF65-F5344CB8AC3E}">
        <p14:creationId xmlns:p14="http://schemas.microsoft.com/office/powerpoint/2010/main" val="2216461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1B8900-94F0-8E49-BBDA-F8DEC3E80DE9}"/>
              </a:ext>
            </a:extLst>
          </p:cNvPr>
          <p:cNvSpPr>
            <a:spLocks noGrp="1" noChangeArrowheads="1"/>
          </p:cNvSpPr>
          <p:nvPr>
            <p:ph type="dt" sz="half" idx="10"/>
          </p:nvPr>
        </p:nvSpPr>
        <p:spPr>
          <a:ln/>
        </p:spPr>
        <p:txBody>
          <a:bodyPr/>
          <a:lstStyle>
            <a:lvl1pPr>
              <a:defRPr/>
            </a:lvl1pPr>
          </a:lstStyle>
          <a:p>
            <a:pPr>
              <a:defRPr/>
            </a:pPr>
            <a:fld id="{F75FFCDA-732B-FE47-A130-C9265F312197}" type="datetime1">
              <a:rPr lang="en-US" altLang="zh-CN" smtClean="0"/>
              <a:t>10/30/23</a:t>
            </a:fld>
            <a:endParaRPr lang="zh-CN" altLang="en-US"/>
          </a:p>
        </p:txBody>
      </p:sp>
      <p:sp>
        <p:nvSpPr>
          <p:cNvPr id="5" name="页脚占位符 4">
            <a:extLst>
              <a:ext uri="{FF2B5EF4-FFF2-40B4-BE49-F238E27FC236}">
                <a16:creationId xmlns:a16="http://schemas.microsoft.com/office/drawing/2014/main" id="{485C3545-B565-7B42-A001-5D7C43FFC41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5CBF260-ABFD-EC44-816E-FA0F9387CFB7}"/>
              </a:ext>
            </a:extLst>
          </p:cNvPr>
          <p:cNvSpPr>
            <a:spLocks noGrp="1" noChangeArrowheads="1"/>
          </p:cNvSpPr>
          <p:nvPr>
            <p:ph type="sldNum" sz="quarter" idx="12"/>
          </p:nvPr>
        </p:nvSpPr>
        <p:spPr>
          <a:ln/>
        </p:spPr>
        <p:txBody>
          <a:bodyPr/>
          <a:lstStyle>
            <a:lvl1pPr>
              <a:defRPr/>
            </a:lvl1pPr>
          </a:lstStyle>
          <a:p>
            <a:fld id="{17989D03-DD97-8049-9D55-4975FEBA898C}" type="slidenum">
              <a:rPr lang="zh-CN" altLang="en-US"/>
              <a:pPr/>
              <a:t>‹#›</a:t>
            </a:fld>
            <a:endParaRPr lang="zh-CN" altLang="en-US"/>
          </a:p>
        </p:txBody>
      </p:sp>
    </p:spTree>
    <p:extLst>
      <p:ext uri="{BB962C8B-B14F-4D97-AF65-F5344CB8AC3E}">
        <p14:creationId xmlns:p14="http://schemas.microsoft.com/office/powerpoint/2010/main" val="3500163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717FDE1-2106-ED4D-9C4C-86BD351BDD67}"/>
              </a:ext>
            </a:extLst>
          </p:cNvPr>
          <p:cNvSpPr>
            <a:spLocks noGrp="1" noChangeArrowheads="1"/>
          </p:cNvSpPr>
          <p:nvPr>
            <p:ph type="dt" sz="half" idx="10"/>
          </p:nvPr>
        </p:nvSpPr>
        <p:spPr>
          <a:ln/>
        </p:spPr>
        <p:txBody>
          <a:bodyPr/>
          <a:lstStyle>
            <a:lvl1pPr>
              <a:defRPr/>
            </a:lvl1pPr>
          </a:lstStyle>
          <a:p>
            <a:pPr>
              <a:defRPr/>
            </a:pPr>
            <a:fld id="{8F42C2FE-FFE5-904C-BA05-2B0638D2807B}" type="datetime1">
              <a:rPr lang="en-US" altLang="zh-CN" smtClean="0"/>
              <a:t>10/30/23</a:t>
            </a:fld>
            <a:endParaRPr lang="zh-CN" altLang="en-US"/>
          </a:p>
        </p:txBody>
      </p:sp>
      <p:sp>
        <p:nvSpPr>
          <p:cNvPr id="3" name="页脚占位符 4">
            <a:extLst>
              <a:ext uri="{FF2B5EF4-FFF2-40B4-BE49-F238E27FC236}">
                <a16:creationId xmlns:a16="http://schemas.microsoft.com/office/drawing/2014/main" id="{9AAA0780-1018-B24D-9529-31813DA10CC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7CC6E25F-844F-4541-8895-80319100CEDA}"/>
              </a:ext>
            </a:extLst>
          </p:cNvPr>
          <p:cNvSpPr>
            <a:spLocks noGrp="1" noChangeArrowheads="1"/>
          </p:cNvSpPr>
          <p:nvPr>
            <p:ph type="sldNum" sz="quarter" idx="12"/>
          </p:nvPr>
        </p:nvSpPr>
        <p:spPr>
          <a:ln/>
        </p:spPr>
        <p:txBody>
          <a:bodyPr/>
          <a:lstStyle>
            <a:lvl1pPr>
              <a:defRPr/>
            </a:lvl1pPr>
          </a:lstStyle>
          <a:p>
            <a:fld id="{F719E57F-B6A3-6040-8266-0D628304DFBD}" type="slidenum">
              <a:rPr lang="zh-CN" altLang="en-US"/>
              <a:pPr/>
              <a:t>‹#›</a:t>
            </a:fld>
            <a:endParaRPr lang="zh-CN" altLang="en-US"/>
          </a:p>
        </p:txBody>
      </p:sp>
    </p:spTree>
    <p:extLst>
      <p:ext uri="{BB962C8B-B14F-4D97-AF65-F5344CB8AC3E}">
        <p14:creationId xmlns:p14="http://schemas.microsoft.com/office/powerpoint/2010/main" val="28368664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46A699A5-200E-7D4A-9377-D8B0EC7C5A4E}"/>
              </a:ext>
            </a:extLst>
          </p:cNvPr>
          <p:cNvSpPr>
            <a:spLocks noGrp="1" noChangeArrowheads="1"/>
          </p:cNvSpPr>
          <p:nvPr>
            <p:ph type="dt" sz="half" idx="10"/>
          </p:nvPr>
        </p:nvSpPr>
        <p:spPr>
          <a:ln/>
        </p:spPr>
        <p:txBody>
          <a:bodyPr/>
          <a:lstStyle>
            <a:lvl1pPr>
              <a:defRPr/>
            </a:lvl1pPr>
          </a:lstStyle>
          <a:p>
            <a:pPr>
              <a:defRPr/>
            </a:pPr>
            <a:fld id="{A22DA405-0BB4-8741-BD90-30AE2A9B35DC}" type="datetime1">
              <a:rPr lang="en-US" altLang="zh-CN" smtClean="0"/>
              <a:t>10/30/23</a:t>
            </a:fld>
            <a:endParaRPr lang="zh-CN" altLang="en-US"/>
          </a:p>
        </p:txBody>
      </p:sp>
      <p:sp>
        <p:nvSpPr>
          <p:cNvPr id="6" name="页脚占位符 4">
            <a:extLst>
              <a:ext uri="{FF2B5EF4-FFF2-40B4-BE49-F238E27FC236}">
                <a16:creationId xmlns:a16="http://schemas.microsoft.com/office/drawing/2014/main" id="{EF70BCDE-A9B3-9A48-8561-3E4D35FDD11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1CD81C1-EF48-2C48-812A-A5B348ECD5E1}"/>
              </a:ext>
            </a:extLst>
          </p:cNvPr>
          <p:cNvSpPr>
            <a:spLocks noGrp="1" noChangeArrowheads="1"/>
          </p:cNvSpPr>
          <p:nvPr>
            <p:ph type="sldNum" sz="quarter" idx="12"/>
          </p:nvPr>
        </p:nvSpPr>
        <p:spPr>
          <a:ln/>
        </p:spPr>
        <p:txBody>
          <a:bodyPr/>
          <a:lstStyle>
            <a:lvl1pPr>
              <a:defRPr/>
            </a:lvl1pPr>
          </a:lstStyle>
          <a:p>
            <a:fld id="{29F84157-C227-FD4A-B76B-9F6CA0F99BA2}" type="slidenum">
              <a:rPr lang="zh-CN" altLang="en-US"/>
              <a:pPr/>
              <a:t>‹#›</a:t>
            </a:fld>
            <a:endParaRPr lang="zh-CN" altLang="en-US"/>
          </a:p>
        </p:txBody>
      </p:sp>
    </p:spTree>
    <p:extLst>
      <p:ext uri="{BB962C8B-B14F-4D97-AF65-F5344CB8AC3E}">
        <p14:creationId xmlns:p14="http://schemas.microsoft.com/office/powerpoint/2010/main" val="19636841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B03BAF5-B9EC-C44F-9AAC-C1760E75AD7B}"/>
              </a:ext>
            </a:extLst>
          </p:cNvPr>
          <p:cNvSpPr>
            <a:spLocks noGrp="1" noChangeArrowheads="1"/>
          </p:cNvSpPr>
          <p:nvPr>
            <p:ph type="dt" sz="half" idx="10"/>
          </p:nvPr>
        </p:nvSpPr>
        <p:spPr>
          <a:ln/>
        </p:spPr>
        <p:txBody>
          <a:bodyPr/>
          <a:lstStyle>
            <a:lvl1pPr>
              <a:defRPr/>
            </a:lvl1pPr>
          </a:lstStyle>
          <a:p>
            <a:pPr>
              <a:defRPr/>
            </a:pPr>
            <a:fld id="{2EEDBFC3-C158-964D-BC1A-65A279276F79}" type="datetime1">
              <a:rPr lang="en-US" altLang="zh-CN" smtClean="0"/>
              <a:t>10/30/23</a:t>
            </a:fld>
            <a:endParaRPr lang="zh-CN" altLang="en-US"/>
          </a:p>
        </p:txBody>
      </p:sp>
      <p:sp>
        <p:nvSpPr>
          <p:cNvPr id="6" name="页脚占位符 4">
            <a:extLst>
              <a:ext uri="{FF2B5EF4-FFF2-40B4-BE49-F238E27FC236}">
                <a16:creationId xmlns:a16="http://schemas.microsoft.com/office/drawing/2014/main" id="{16ADEA67-CB62-6A4C-9F19-43587E94015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C639FB9-3284-C54F-BF28-F8676EB71F33}"/>
              </a:ext>
            </a:extLst>
          </p:cNvPr>
          <p:cNvSpPr>
            <a:spLocks noGrp="1" noChangeArrowheads="1"/>
          </p:cNvSpPr>
          <p:nvPr>
            <p:ph type="sldNum" sz="quarter" idx="12"/>
          </p:nvPr>
        </p:nvSpPr>
        <p:spPr>
          <a:ln/>
        </p:spPr>
        <p:txBody>
          <a:bodyPr/>
          <a:lstStyle>
            <a:lvl1pPr>
              <a:defRPr/>
            </a:lvl1pPr>
          </a:lstStyle>
          <a:p>
            <a:fld id="{6FED5780-DBB0-474E-88AF-C77068869AB7}" type="slidenum">
              <a:rPr lang="zh-CN" altLang="en-US"/>
              <a:pPr/>
              <a:t>‹#›</a:t>
            </a:fld>
            <a:endParaRPr lang="zh-CN" altLang="en-US"/>
          </a:p>
        </p:txBody>
      </p:sp>
    </p:spTree>
    <p:extLst>
      <p:ext uri="{BB962C8B-B14F-4D97-AF65-F5344CB8AC3E}">
        <p14:creationId xmlns:p14="http://schemas.microsoft.com/office/powerpoint/2010/main" val="613816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1A3C8D5-A7D0-2F44-8163-1719C8BD1BC6}"/>
              </a:ext>
            </a:extLst>
          </p:cNvPr>
          <p:cNvSpPr>
            <a:spLocks noGrp="1" noChangeArrowheads="1"/>
          </p:cNvSpPr>
          <p:nvPr>
            <p:ph type="dt" sz="half" idx="10"/>
          </p:nvPr>
        </p:nvSpPr>
        <p:spPr>
          <a:ln/>
        </p:spPr>
        <p:txBody>
          <a:bodyPr/>
          <a:lstStyle>
            <a:lvl1pPr>
              <a:defRPr/>
            </a:lvl1pPr>
          </a:lstStyle>
          <a:p>
            <a:pPr>
              <a:defRPr/>
            </a:pPr>
            <a:fld id="{6C5D6053-F1BB-9846-A9B1-7ADB78A2D14B}" type="datetime1">
              <a:rPr lang="en-US" altLang="zh-CN" smtClean="0"/>
              <a:t>10/30/23</a:t>
            </a:fld>
            <a:endParaRPr lang="zh-CN" altLang="en-US"/>
          </a:p>
        </p:txBody>
      </p:sp>
      <p:sp>
        <p:nvSpPr>
          <p:cNvPr id="5" name="页脚占位符 4">
            <a:extLst>
              <a:ext uri="{FF2B5EF4-FFF2-40B4-BE49-F238E27FC236}">
                <a16:creationId xmlns:a16="http://schemas.microsoft.com/office/drawing/2014/main" id="{8F5F654A-9D47-2147-9CD0-15D25C619D7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799E5FB0-207E-784D-8C3F-0EA91DFC3832}"/>
              </a:ext>
            </a:extLst>
          </p:cNvPr>
          <p:cNvSpPr>
            <a:spLocks noGrp="1" noChangeArrowheads="1"/>
          </p:cNvSpPr>
          <p:nvPr>
            <p:ph type="sldNum" sz="quarter" idx="12"/>
          </p:nvPr>
        </p:nvSpPr>
        <p:spPr>
          <a:ln/>
        </p:spPr>
        <p:txBody>
          <a:bodyPr/>
          <a:lstStyle>
            <a:lvl1pPr>
              <a:defRPr/>
            </a:lvl1pPr>
          </a:lstStyle>
          <a:p>
            <a:fld id="{3D73E199-78DD-2B4D-B0F7-B99F29BAC89E}" type="slidenum">
              <a:rPr lang="zh-CN" altLang="en-US"/>
              <a:pPr/>
              <a:t>‹#›</a:t>
            </a:fld>
            <a:endParaRPr lang="zh-CN" altLang="en-US"/>
          </a:p>
        </p:txBody>
      </p:sp>
    </p:spTree>
    <p:extLst>
      <p:ext uri="{BB962C8B-B14F-4D97-AF65-F5344CB8AC3E}">
        <p14:creationId xmlns:p14="http://schemas.microsoft.com/office/powerpoint/2010/main" val="3047187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0F92647-20A9-734C-8A3D-62E6B7144010}"/>
              </a:ext>
            </a:extLst>
          </p:cNvPr>
          <p:cNvSpPr>
            <a:spLocks noGrp="1" noChangeArrowheads="1"/>
          </p:cNvSpPr>
          <p:nvPr>
            <p:ph type="dt" sz="half" idx="10"/>
          </p:nvPr>
        </p:nvSpPr>
        <p:spPr>
          <a:ln/>
        </p:spPr>
        <p:txBody>
          <a:bodyPr/>
          <a:lstStyle>
            <a:lvl1pPr>
              <a:defRPr/>
            </a:lvl1pPr>
          </a:lstStyle>
          <a:p>
            <a:pPr>
              <a:defRPr/>
            </a:pPr>
            <a:fld id="{1A3C0EB6-14CA-9444-BF34-F0B7E85BB5A2}" type="datetime1">
              <a:rPr lang="en-US" altLang="zh-CN" smtClean="0"/>
              <a:t>10/30/23</a:t>
            </a:fld>
            <a:endParaRPr lang="zh-CN" altLang="en-US"/>
          </a:p>
        </p:txBody>
      </p:sp>
      <p:sp>
        <p:nvSpPr>
          <p:cNvPr id="5" name="页脚占位符 4">
            <a:extLst>
              <a:ext uri="{FF2B5EF4-FFF2-40B4-BE49-F238E27FC236}">
                <a16:creationId xmlns:a16="http://schemas.microsoft.com/office/drawing/2014/main" id="{5CF50345-828C-0546-93B9-E445F4189B1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34CD0C9-2128-9042-9EC8-DCF435422139}"/>
              </a:ext>
            </a:extLst>
          </p:cNvPr>
          <p:cNvSpPr>
            <a:spLocks noGrp="1" noChangeArrowheads="1"/>
          </p:cNvSpPr>
          <p:nvPr>
            <p:ph type="sldNum" sz="quarter" idx="12"/>
          </p:nvPr>
        </p:nvSpPr>
        <p:spPr>
          <a:ln/>
        </p:spPr>
        <p:txBody>
          <a:bodyPr/>
          <a:lstStyle>
            <a:lvl1pPr>
              <a:defRPr/>
            </a:lvl1pPr>
          </a:lstStyle>
          <a:p>
            <a:fld id="{7E3AAE80-D7CA-1540-9ACA-1F173E546E67}" type="slidenum">
              <a:rPr lang="zh-CN" altLang="en-US"/>
              <a:pPr/>
              <a:t>‹#›</a:t>
            </a:fld>
            <a:endParaRPr lang="zh-CN" altLang="en-US"/>
          </a:p>
        </p:txBody>
      </p:sp>
    </p:spTree>
    <p:extLst>
      <p:ext uri="{BB962C8B-B14F-4D97-AF65-F5344CB8AC3E}">
        <p14:creationId xmlns:p14="http://schemas.microsoft.com/office/powerpoint/2010/main" val="2941909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a:extLst>
              <a:ext uri="{FF2B5EF4-FFF2-40B4-BE49-F238E27FC236}">
                <a16:creationId xmlns:a16="http://schemas.microsoft.com/office/drawing/2014/main" id="{0D10FDEB-EA52-2346-8265-8E6765D2894F}"/>
              </a:ext>
            </a:extLst>
          </p:cNvPr>
          <p:cNvSpPr>
            <a:spLocks noGrp="1" noChangeArrowheads="1"/>
          </p:cNvSpPr>
          <p:nvPr>
            <p:ph type="dt" sz="half" idx="10"/>
          </p:nvPr>
        </p:nvSpPr>
        <p:spPr>
          <a:ln/>
        </p:spPr>
        <p:txBody>
          <a:bodyPr/>
          <a:lstStyle>
            <a:lvl1pPr>
              <a:defRPr/>
            </a:lvl1pPr>
          </a:lstStyle>
          <a:p>
            <a:pPr>
              <a:defRPr/>
            </a:pPr>
            <a:fld id="{72B96327-CCFF-D148-80DD-4217C92D46FF}" type="datetime1">
              <a:rPr lang="en-US" altLang="zh-CN" smtClean="0"/>
              <a:t>10/30/23</a:t>
            </a:fld>
            <a:endParaRPr lang="zh-CN" altLang="en-US"/>
          </a:p>
        </p:txBody>
      </p:sp>
      <p:sp>
        <p:nvSpPr>
          <p:cNvPr id="5" name="页脚占位符 4">
            <a:extLst>
              <a:ext uri="{FF2B5EF4-FFF2-40B4-BE49-F238E27FC236}">
                <a16:creationId xmlns:a16="http://schemas.microsoft.com/office/drawing/2014/main" id="{F1E6F47C-8DC2-7749-9688-8545523F5EB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63E5BA6E-02EA-3445-81B7-A65C3E68F749}"/>
              </a:ext>
            </a:extLst>
          </p:cNvPr>
          <p:cNvSpPr>
            <a:spLocks noGrp="1" noChangeArrowheads="1"/>
          </p:cNvSpPr>
          <p:nvPr>
            <p:ph type="sldNum" sz="quarter" idx="12"/>
          </p:nvPr>
        </p:nvSpPr>
        <p:spPr>
          <a:ln/>
        </p:spPr>
        <p:txBody>
          <a:bodyPr/>
          <a:lstStyle>
            <a:lvl1pPr>
              <a:defRPr/>
            </a:lvl1pPr>
          </a:lstStyle>
          <a:p>
            <a:fld id="{04FBA4AC-EA2D-6849-AF48-2AEF0B5E133E}" type="slidenum">
              <a:rPr lang="zh-CN" altLang="en-US"/>
              <a:pPr/>
              <a:t>‹#›</a:t>
            </a:fld>
            <a:endParaRPr lang="zh-CN" altLang="en-US"/>
          </a:p>
        </p:txBody>
      </p:sp>
    </p:spTree>
    <p:extLst>
      <p:ext uri="{BB962C8B-B14F-4D97-AF65-F5344CB8AC3E}">
        <p14:creationId xmlns:p14="http://schemas.microsoft.com/office/powerpoint/2010/main" val="48984129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978FDC8-BACF-2842-9992-307ACC21FB61}"/>
              </a:ext>
            </a:extLst>
          </p:cNvPr>
          <p:cNvSpPr>
            <a:spLocks noGrp="1" noChangeArrowheads="1"/>
          </p:cNvSpPr>
          <p:nvPr>
            <p:ph type="dt" sz="half" idx="10"/>
          </p:nvPr>
        </p:nvSpPr>
        <p:spPr>
          <a:ln/>
        </p:spPr>
        <p:txBody>
          <a:bodyPr/>
          <a:lstStyle>
            <a:lvl1pPr>
              <a:defRPr/>
            </a:lvl1pPr>
          </a:lstStyle>
          <a:p>
            <a:pPr>
              <a:defRPr/>
            </a:pPr>
            <a:fld id="{F219596E-BBFB-2E4E-9044-EFFFCBCECCB0}" type="datetime1">
              <a:rPr lang="en-US" altLang="zh-CN" smtClean="0"/>
              <a:t>10/30/23</a:t>
            </a:fld>
            <a:endParaRPr lang="zh-CN" altLang="en-US"/>
          </a:p>
        </p:txBody>
      </p:sp>
      <p:sp>
        <p:nvSpPr>
          <p:cNvPr id="5" name="页脚占位符 4">
            <a:extLst>
              <a:ext uri="{FF2B5EF4-FFF2-40B4-BE49-F238E27FC236}">
                <a16:creationId xmlns:a16="http://schemas.microsoft.com/office/drawing/2014/main" id="{358622E7-C74A-B343-BBD3-0395FA44B4E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2BBF7446-9C74-684B-AAA8-593C77F40122}"/>
              </a:ext>
            </a:extLst>
          </p:cNvPr>
          <p:cNvSpPr>
            <a:spLocks noGrp="1" noChangeArrowheads="1"/>
          </p:cNvSpPr>
          <p:nvPr>
            <p:ph type="sldNum" sz="quarter" idx="12"/>
          </p:nvPr>
        </p:nvSpPr>
        <p:spPr>
          <a:ln/>
        </p:spPr>
        <p:txBody>
          <a:bodyPr/>
          <a:lstStyle>
            <a:lvl1pPr>
              <a:defRPr/>
            </a:lvl1pPr>
          </a:lstStyle>
          <a:p>
            <a:fld id="{C537EECA-0F83-074E-AA7E-7B277D6F2F37}" type="slidenum">
              <a:rPr lang="zh-CN" altLang="en-US"/>
              <a:pPr/>
              <a:t>‹#›</a:t>
            </a:fld>
            <a:endParaRPr lang="zh-CN" altLang="en-US"/>
          </a:p>
        </p:txBody>
      </p:sp>
    </p:spTree>
    <p:extLst>
      <p:ext uri="{BB962C8B-B14F-4D97-AF65-F5344CB8AC3E}">
        <p14:creationId xmlns:p14="http://schemas.microsoft.com/office/powerpoint/2010/main" val="2655817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4EBD0F4-9FFA-A24C-A7CA-F9A3C16A2BBD}"/>
              </a:ext>
            </a:extLst>
          </p:cNvPr>
          <p:cNvSpPr>
            <a:spLocks noGrp="1" noChangeArrowheads="1"/>
          </p:cNvSpPr>
          <p:nvPr>
            <p:ph type="dt" sz="half" idx="10"/>
          </p:nvPr>
        </p:nvSpPr>
        <p:spPr>
          <a:ln/>
        </p:spPr>
        <p:txBody>
          <a:bodyPr/>
          <a:lstStyle>
            <a:lvl1pPr>
              <a:defRPr/>
            </a:lvl1pPr>
          </a:lstStyle>
          <a:p>
            <a:pPr>
              <a:defRPr/>
            </a:pPr>
            <a:fld id="{BA425C01-CC83-6A4C-BFF7-4DC80C026B55}" type="datetime1">
              <a:rPr lang="en-US" altLang="zh-CN" smtClean="0"/>
              <a:t>10/30/23</a:t>
            </a:fld>
            <a:endParaRPr lang="zh-CN" altLang="en-US"/>
          </a:p>
        </p:txBody>
      </p:sp>
      <p:sp>
        <p:nvSpPr>
          <p:cNvPr id="5" name="页脚占位符 4">
            <a:extLst>
              <a:ext uri="{FF2B5EF4-FFF2-40B4-BE49-F238E27FC236}">
                <a16:creationId xmlns:a16="http://schemas.microsoft.com/office/drawing/2014/main" id="{C5F78BB1-0C65-F046-A24C-7F0595E73BE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44A34F60-E979-3646-9903-4089B54FC6F4}"/>
              </a:ext>
            </a:extLst>
          </p:cNvPr>
          <p:cNvSpPr>
            <a:spLocks noGrp="1" noChangeArrowheads="1"/>
          </p:cNvSpPr>
          <p:nvPr>
            <p:ph type="sldNum" sz="quarter" idx="12"/>
          </p:nvPr>
        </p:nvSpPr>
        <p:spPr>
          <a:ln/>
        </p:spPr>
        <p:txBody>
          <a:bodyPr/>
          <a:lstStyle>
            <a:lvl1pPr>
              <a:defRPr/>
            </a:lvl1pPr>
          </a:lstStyle>
          <a:p>
            <a:fld id="{91CD24CD-3C82-4B4F-A560-23EB0F06C0A6}" type="slidenum">
              <a:rPr lang="zh-CN" altLang="en-US"/>
              <a:pPr/>
              <a:t>‹#›</a:t>
            </a:fld>
            <a:endParaRPr lang="zh-CN" altLang="en-US"/>
          </a:p>
        </p:txBody>
      </p:sp>
    </p:spTree>
    <p:extLst>
      <p:ext uri="{BB962C8B-B14F-4D97-AF65-F5344CB8AC3E}">
        <p14:creationId xmlns:p14="http://schemas.microsoft.com/office/powerpoint/2010/main" val="187184523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3DB27D0A-34AF-A74C-B90F-3284D80FC450}"/>
              </a:ext>
            </a:extLst>
          </p:cNvPr>
          <p:cNvSpPr>
            <a:spLocks noGrp="1" noChangeArrowheads="1"/>
          </p:cNvSpPr>
          <p:nvPr>
            <p:ph type="dt" sz="half" idx="10"/>
          </p:nvPr>
        </p:nvSpPr>
        <p:spPr>
          <a:ln/>
        </p:spPr>
        <p:txBody>
          <a:bodyPr/>
          <a:lstStyle>
            <a:lvl1pPr>
              <a:defRPr/>
            </a:lvl1pPr>
          </a:lstStyle>
          <a:p>
            <a:pPr>
              <a:defRPr/>
            </a:pPr>
            <a:fld id="{7716655D-39D1-8241-8274-4BD26BEA4C01}" type="datetime1">
              <a:rPr lang="en-US" altLang="zh-CN" smtClean="0"/>
              <a:t>10/30/23</a:t>
            </a:fld>
            <a:endParaRPr lang="zh-CN" altLang="en-US"/>
          </a:p>
        </p:txBody>
      </p:sp>
      <p:sp>
        <p:nvSpPr>
          <p:cNvPr id="6" name="页脚占位符 4">
            <a:extLst>
              <a:ext uri="{FF2B5EF4-FFF2-40B4-BE49-F238E27FC236}">
                <a16:creationId xmlns:a16="http://schemas.microsoft.com/office/drawing/2014/main" id="{E9976F53-D8BE-044D-AC02-E519EEB712C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53DFBC08-2EEC-1048-A350-0AE20427244B}"/>
              </a:ext>
            </a:extLst>
          </p:cNvPr>
          <p:cNvSpPr>
            <a:spLocks noGrp="1" noChangeArrowheads="1"/>
          </p:cNvSpPr>
          <p:nvPr>
            <p:ph type="sldNum" sz="quarter" idx="12"/>
          </p:nvPr>
        </p:nvSpPr>
        <p:spPr>
          <a:ln/>
        </p:spPr>
        <p:txBody>
          <a:bodyPr/>
          <a:lstStyle>
            <a:lvl1pPr>
              <a:defRPr/>
            </a:lvl1pPr>
          </a:lstStyle>
          <a:p>
            <a:fld id="{ADAE121C-B84C-DA4F-BEC3-E4CC4DF89DF3}" type="slidenum">
              <a:rPr lang="zh-CN" altLang="en-US"/>
              <a:pPr/>
              <a:t>‹#›</a:t>
            </a:fld>
            <a:endParaRPr lang="zh-CN" altLang="en-US"/>
          </a:p>
        </p:txBody>
      </p:sp>
    </p:spTree>
    <p:extLst>
      <p:ext uri="{BB962C8B-B14F-4D97-AF65-F5344CB8AC3E}">
        <p14:creationId xmlns:p14="http://schemas.microsoft.com/office/powerpoint/2010/main" val="1019857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88A61A66-6B9B-8A47-9AFD-0E9924D1DE2E}"/>
              </a:ext>
            </a:extLst>
          </p:cNvPr>
          <p:cNvSpPr>
            <a:spLocks noGrp="1" noChangeArrowheads="1"/>
          </p:cNvSpPr>
          <p:nvPr>
            <p:ph type="dt" sz="half" idx="10"/>
          </p:nvPr>
        </p:nvSpPr>
        <p:spPr>
          <a:ln/>
        </p:spPr>
        <p:txBody>
          <a:bodyPr/>
          <a:lstStyle>
            <a:lvl1pPr>
              <a:defRPr/>
            </a:lvl1pPr>
          </a:lstStyle>
          <a:p>
            <a:pPr>
              <a:defRPr/>
            </a:pPr>
            <a:fld id="{B8F7CD7E-6380-FB4A-9F98-64B87AB4A625}" type="datetime1">
              <a:rPr lang="en-US" altLang="zh-CN" smtClean="0"/>
              <a:t>10/30/23</a:t>
            </a:fld>
            <a:endParaRPr lang="zh-CN" altLang="en-US"/>
          </a:p>
        </p:txBody>
      </p:sp>
      <p:sp>
        <p:nvSpPr>
          <p:cNvPr id="8" name="页脚占位符 4">
            <a:extLst>
              <a:ext uri="{FF2B5EF4-FFF2-40B4-BE49-F238E27FC236}">
                <a16:creationId xmlns:a16="http://schemas.microsoft.com/office/drawing/2014/main" id="{3C770653-107D-F847-92BB-F55E0F38026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47BEF9AF-EEFC-E44F-8EE9-A3AE3EB1294B}"/>
              </a:ext>
            </a:extLst>
          </p:cNvPr>
          <p:cNvSpPr>
            <a:spLocks noGrp="1" noChangeArrowheads="1"/>
          </p:cNvSpPr>
          <p:nvPr>
            <p:ph type="sldNum" sz="quarter" idx="12"/>
          </p:nvPr>
        </p:nvSpPr>
        <p:spPr>
          <a:ln/>
        </p:spPr>
        <p:txBody>
          <a:bodyPr/>
          <a:lstStyle>
            <a:lvl1pPr>
              <a:defRPr/>
            </a:lvl1pPr>
          </a:lstStyle>
          <a:p>
            <a:fld id="{B8EA4755-CACD-BC44-B90E-1486543FFC74}" type="slidenum">
              <a:rPr lang="zh-CN" altLang="en-US"/>
              <a:pPr/>
              <a:t>‹#›</a:t>
            </a:fld>
            <a:endParaRPr lang="zh-CN" altLang="en-US"/>
          </a:p>
        </p:txBody>
      </p:sp>
    </p:spTree>
    <p:extLst>
      <p:ext uri="{BB962C8B-B14F-4D97-AF65-F5344CB8AC3E}">
        <p14:creationId xmlns:p14="http://schemas.microsoft.com/office/powerpoint/2010/main" val="1033999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a:extLst>
              <a:ext uri="{FF2B5EF4-FFF2-40B4-BE49-F238E27FC236}">
                <a16:creationId xmlns:a16="http://schemas.microsoft.com/office/drawing/2014/main" id="{812A1AFC-34D8-C34B-BD97-F89FDE0A2D3B}"/>
              </a:ext>
            </a:extLst>
          </p:cNvPr>
          <p:cNvSpPr>
            <a:spLocks noGrp="1" noChangeArrowheads="1"/>
          </p:cNvSpPr>
          <p:nvPr>
            <p:ph type="dt" sz="half" idx="10"/>
          </p:nvPr>
        </p:nvSpPr>
        <p:spPr>
          <a:ln/>
        </p:spPr>
        <p:txBody>
          <a:bodyPr/>
          <a:lstStyle>
            <a:lvl1pPr>
              <a:defRPr/>
            </a:lvl1pPr>
          </a:lstStyle>
          <a:p>
            <a:pPr>
              <a:defRPr/>
            </a:pPr>
            <a:fld id="{D0EDCBCC-3FCB-2343-8635-E38FB7C9553F}" type="datetime1">
              <a:rPr lang="en-US" altLang="zh-CN" smtClean="0"/>
              <a:t>10/30/23</a:t>
            </a:fld>
            <a:endParaRPr lang="zh-CN" altLang="en-US"/>
          </a:p>
        </p:txBody>
      </p:sp>
      <p:sp>
        <p:nvSpPr>
          <p:cNvPr id="6" name="页脚占位符 4">
            <a:extLst>
              <a:ext uri="{FF2B5EF4-FFF2-40B4-BE49-F238E27FC236}">
                <a16:creationId xmlns:a16="http://schemas.microsoft.com/office/drawing/2014/main" id="{74775262-3447-3D40-95CC-F0BD6C3D3C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0BE7B8D9-968F-6345-A4AE-91010A12EDC7}"/>
              </a:ext>
            </a:extLst>
          </p:cNvPr>
          <p:cNvSpPr>
            <a:spLocks noGrp="1" noChangeArrowheads="1"/>
          </p:cNvSpPr>
          <p:nvPr>
            <p:ph type="sldNum" sz="quarter" idx="12"/>
          </p:nvPr>
        </p:nvSpPr>
        <p:spPr>
          <a:ln/>
        </p:spPr>
        <p:txBody>
          <a:bodyPr/>
          <a:lstStyle>
            <a:lvl1pPr>
              <a:defRPr/>
            </a:lvl1pPr>
          </a:lstStyle>
          <a:p>
            <a:fld id="{040E4EB8-4934-414E-B197-F0F2E0D616E1}" type="slidenum">
              <a:rPr lang="zh-CN" altLang="en-US"/>
              <a:pPr/>
              <a:t>‹#›</a:t>
            </a:fld>
            <a:endParaRPr lang="zh-CN" altLang="en-US"/>
          </a:p>
        </p:txBody>
      </p:sp>
      <p:pic>
        <p:nvPicPr>
          <p:cNvPr id="8" name="Picture 7">
            <a:extLst>
              <a:ext uri="{FF2B5EF4-FFF2-40B4-BE49-F238E27FC236}">
                <a16:creationId xmlns:a16="http://schemas.microsoft.com/office/drawing/2014/main" id="{3060B883-AE82-A046-A831-8571201D71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1155174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F7F92E6F-5811-9D4E-8839-E9B8087CD470}"/>
              </a:ext>
            </a:extLst>
          </p:cNvPr>
          <p:cNvSpPr>
            <a:spLocks noGrp="1" noChangeArrowheads="1"/>
          </p:cNvSpPr>
          <p:nvPr>
            <p:ph type="dt" sz="half" idx="10"/>
          </p:nvPr>
        </p:nvSpPr>
        <p:spPr>
          <a:ln/>
        </p:spPr>
        <p:txBody>
          <a:bodyPr/>
          <a:lstStyle>
            <a:lvl1pPr>
              <a:defRPr/>
            </a:lvl1pPr>
          </a:lstStyle>
          <a:p>
            <a:pPr>
              <a:defRPr/>
            </a:pPr>
            <a:fld id="{2353DA9D-CD71-6449-845E-FCD7206B46C3}" type="datetime1">
              <a:rPr lang="en-US" altLang="zh-CN" smtClean="0"/>
              <a:t>10/30/23</a:t>
            </a:fld>
            <a:endParaRPr lang="zh-CN" altLang="en-US"/>
          </a:p>
        </p:txBody>
      </p:sp>
      <p:sp>
        <p:nvSpPr>
          <p:cNvPr id="4" name="页脚占位符 4">
            <a:extLst>
              <a:ext uri="{FF2B5EF4-FFF2-40B4-BE49-F238E27FC236}">
                <a16:creationId xmlns:a16="http://schemas.microsoft.com/office/drawing/2014/main" id="{CCE58DD4-A724-3B41-B9EA-C0BAFEB12B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E7F8F36C-47FF-504E-B8F8-A727FD6EA6EF}"/>
              </a:ext>
            </a:extLst>
          </p:cNvPr>
          <p:cNvSpPr>
            <a:spLocks noGrp="1" noChangeArrowheads="1"/>
          </p:cNvSpPr>
          <p:nvPr>
            <p:ph type="sldNum" sz="quarter" idx="12"/>
          </p:nvPr>
        </p:nvSpPr>
        <p:spPr>
          <a:ln/>
        </p:spPr>
        <p:txBody>
          <a:bodyPr/>
          <a:lstStyle>
            <a:lvl1pPr>
              <a:defRPr/>
            </a:lvl1pPr>
          </a:lstStyle>
          <a:p>
            <a:fld id="{97C31C0B-3BD0-C346-AD92-FFB9409DEC4A}" type="slidenum">
              <a:rPr lang="zh-CN" altLang="en-US"/>
              <a:pPr/>
              <a:t>‹#›</a:t>
            </a:fld>
            <a:endParaRPr lang="zh-CN" altLang="en-US"/>
          </a:p>
        </p:txBody>
      </p:sp>
    </p:spTree>
    <p:extLst>
      <p:ext uri="{BB962C8B-B14F-4D97-AF65-F5344CB8AC3E}">
        <p14:creationId xmlns:p14="http://schemas.microsoft.com/office/powerpoint/2010/main" val="67060328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0597CFEF-3BBC-7F49-9699-E6FE9C4D956B}"/>
              </a:ext>
            </a:extLst>
          </p:cNvPr>
          <p:cNvSpPr>
            <a:spLocks noGrp="1" noChangeArrowheads="1"/>
          </p:cNvSpPr>
          <p:nvPr>
            <p:ph type="dt" sz="half" idx="10"/>
          </p:nvPr>
        </p:nvSpPr>
        <p:spPr>
          <a:ln/>
        </p:spPr>
        <p:txBody>
          <a:bodyPr/>
          <a:lstStyle>
            <a:lvl1pPr>
              <a:defRPr/>
            </a:lvl1pPr>
          </a:lstStyle>
          <a:p>
            <a:pPr>
              <a:defRPr/>
            </a:pPr>
            <a:fld id="{507987D8-232F-8842-8DC5-CD4A5461FAB8}" type="datetime1">
              <a:rPr lang="en-US" altLang="zh-CN" smtClean="0"/>
              <a:t>10/30/23</a:t>
            </a:fld>
            <a:endParaRPr lang="zh-CN" altLang="en-US"/>
          </a:p>
        </p:txBody>
      </p:sp>
      <p:sp>
        <p:nvSpPr>
          <p:cNvPr id="3" name="页脚占位符 4">
            <a:extLst>
              <a:ext uri="{FF2B5EF4-FFF2-40B4-BE49-F238E27FC236}">
                <a16:creationId xmlns:a16="http://schemas.microsoft.com/office/drawing/2014/main" id="{932D3A42-FAF6-EC47-83EC-7292A52DD5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0317BA92-3C06-EE4A-8412-22902F56AF47}"/>
              </a:ext>
            </a:extLst>
          </p:cNvPr>
          <p:cNvSpPr>
            <a:spLocks noGrp="1" noChangeArrowheads="1"/>
          </p:cNvSpPr>
          <p:nvPr>
            <p:ph type="sldNum" sz="quarter" idx="12"/>
          </p:nvPr>
        </p:nvSpPr>
        <p:spPr>
          <a:ln/>
        </p:spPr>
        <p:txBody>
          <a:bodyPr/>
          <a:lstStyle>
            <a:lvl1pPr>
              <a:defRPr/>
            </a:lvl1pPr>
          </a:lstStyle>
          <a:p>
            <a:fld id="{6103A8A3-875B-954D-A713-5CE8E4FF9A13}" type="slidenum">
              <a:rPr lang="zh-CN" altLang="en-US"/>
              <a:pPr/>
              <a:t>‹#›</a:t>
            </a:fld>
            <a:endParaRPr lang="zh-CN" altLang="en-US"/>
          </a:p>
        </p:txBody>
      </p:sp>
    </p:spTree>
    <p:extLst>
      <p:ext uri="{BB962C8B-B14F-4D97-AF65-F5344CB8AC3E}">
        <p14:creationId xmlns:p14="http://schemas.microsoft.com/office/powerpoint/2010/main" val="40255817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8E28CDD2-7E41-4A4C-8AEC-13F56AD7E291}"/>
              </a:ext>
            </a:extLst>
          </p:cNvPr>
          <p:cNvSpPr>
            <a:spLocks noGrp="1" noChangeArrowheads="1"/>
          </p:cNvSpPr>
          <p:nvPr>
            <p:ph type="dt" sz="half" idx="10"/>
          </p:nvPr>
        </p:nvSpPr>
        <p:spPr>
          <a:ln/>
        </p:spPr>
        <p:txBody>
          <a:bodyPr/>
          <a:lstStyle>
            <a:lvl1pPr>
              <a:defRPr/>
            </a:lvl1pPr>
          </a:lstStyle>
          <a:p>
            <a:pPr>
              <a:defRPr/>
            </a:pPr>
            <a:fld id="{482A0D55-B912-C14F-9C93-9589D42A4265}" type="datetime1">
              <a:rPr lang="en-US" altLang="zh-CN" smtClean="0"/>
              <a:t>10/30/23</a:t>
            </a:fld>
            <a:endParaRPr lang="zh-CN" altLang="en-US"/>
          </a:p>
        </p:txBody>
      </p:sp>
      <p:sp>
        <p:nvSpPr>
          <p:cNvPr id="6" name="页脚占位符 4">
            <a:extLst>
              <a:ext uri="{FF2B5EF4-FFF2-40B4-BE49-F238E27FC236}">
                <a16:creationId xmlns:a16="http://schemas.microsoft.com/office/drawing/2014/main" id="{4C65C12A-03DC-FB47-A050-D8DC8F804D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EE7509F-D544-8443-91B2-ABF72C74EF0B}"/>
              </a:ext>
            </a:extLst>
          </p:cNvPr>
          <p:cNvSpPr>
            <a:spLocks noGrp="1" noChangeArrowheads="1"/>
          </p:cNvSpPr>
          <p:nvPr>
            <p:ph type="sldNum" sz="quarter" idx="12"/>
          </p:nvPr>
        </p:nvSpPr>
        <p:spPr>
          <a:ln/>
        </p:spPr>
        <p:txBody>
          <a:bodyPr/>
          <a:lstStyle>
            <a:lvl1pPr>
              <a:defRPr/>
            </a:lvl1pPr>
          </a:lstStyle>
          <a:p>
            <a:fld id="{56DC716C-6385-8E4A-928B-89DC07E842CE}" type="slidenum">
              <a:rPr lang="zh-CN" altLang="en-US"/>
              <a:pPr/>
              <a:t>‹#›</a:t>
            </a:fld>
            <a:endParaRPr lang="zh-CN" altLang="en-US"/>
          </a:p>
        </p:txBody>
      </p:sp>
    </p:spTree>
    <p:extLst>
      <p:ext uri="{BB962C8B-B14F-4D97-AF65-F5344CB8AC3E}">
        <p14:creationId xmlns:p14="http://schemas.microsoft.com/office/powerpoint/2010/main" val="386877488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1270CA67-7657-DA44-AA98-AC9872067D69}"/>
              </a:ext>
            </a:extLst>
          </p:cNvPr>
          <p:cNvSpPr>
            <a:spLocks noGrp="1" noChangeArrowheads="1"/>
          </p:cNvSpPr>
          <p:nvPr>
            <p:ph type="dt" sz="half" idx="10"/>
          </p:nvPr>
        </p:nvSpPr>
        <p:spPr>
          <a:ln/>
        </p:spPr>
        <p:txBody>
          <a:bodyPr/>
          <a:lstStyle>
            <a:lvl1pPr>
              <a:defRPr/>
            </a:lvl1pPr>
          </a:lstStyle>
          <a:p>
            <a:pPr>
              <a:defRPr/>
            </a:pPr>
            <a:fld id="{86E3FF8C-955B-DC4F-B658-29DC43C90DE8}" type="datetime1">
              <a:rPr lang="en-US" altLang="zh-CN" smtClean="0"/>
              <a:t>10/30/23</a:t>
            </a:fld>
            <a:endParaRPr lang="zh-CN" altLang="en-US"/>
          </a:p>
        </p:txBody>
      </p:sp>
      <p:sp>
        <p:nvSpPr>
          <p:cNvPr id="6" name="页脚占位符 4">
            <a:extLst>
              <a:ext uri="{FF2B5EF4-FFF2-40B4-BE49-F238E27FC236}">
                <a16:creationId xmlns:a16="http://schemas.microsoft.com/office/drawing/2014/main" id="{4D6EFD2E-F6C8-7F4D-84D6-C3F447A1E3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AB5604D6-BEC4-DC40-AF5E-C63E76BAF45B}"/>
              </a:ext>
            </a:extLst>
          </p:cNvPr>
          <p:cNvSpPr>
            <a:spLocks noGrp="1" noChangeArrowheads="1"/>
          </p:cNvSpPr>
          <p:nvPr>
            <p:ph type="sldNum" sz="quarter" idx="12"/>
          </p:nvPr>
        </p:nvSpPr>
        <p:spPr>
          <a:ln/>
        </p:spPr>
        <p:txBody>
          <a:bodyPr/>
          <a:lstStyle>
            <a:lvl1pPr>
              <a:defRPr/>
            </a:lvl1pPr>
          </a:lstStyle>
          <a:p>
            <a:fld id="{7318B4DC-A52F-EB46-8B05-9A4A51063D41}" type="slidenum">
              <a:rPr lang="zh-CN" altLang="en-US"/>
              <a:pPr/>
              <a:t>‹#›</a:t>
            </a:fld>
            <a:endParaRPr lang="zh-CN" altLang="en-US"/>
          </a:p>
        </p:txBody>
      </p:sp>
    </p:spTree>
    <p:extLst>
      <p:ext uri="{BB962C8B-B14F-4D97-AF65-F5344CB8AC3E}">
        <p14:creationId xmlns:p14="http://schemas.microsoft.com/office/powerpoint/2010/main" val="106265776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5B930BD-725F-6F42-8AAF-FBB932D7E52A}"/>
              </a:ext>
            </a:extLst>
          </p:cNvPr>
          <p:cNvSpPr>
            <a:spLocks noGrp="1" noChangeArrowheads="1"/>
          </p:cNvSpPr>
          <p:nvPr>
            <p:ph type="dt" sz="half" idx="10"/>
          </p:nvPr>
        </p:nvSpPr>
        <p:spPr>
          <a:ln/>
        </p:spPr>
        <p:txBody>
          <a:bodyPr/>
          <a:lstStyle>
            <a:lvl1pPr>
              <a:defRPr/>
            </a:lvl1pPr>
          </a:lstStyle>
          <a:p>
            <a:pPr>
              <a:defRPr/>
            </a:pPr>
            <a:fld id="{F73B1C8E-0710-354A-8D7E-47799037A974}" type="datetime1">
              <a:rPr lang="en-US" altLang="zh-CN" smtClean="0"/>
              <a:t>10/30/23</a:t>
            </a:fld>
            <a:endParaRPr lang="zh-CN" altLang="en-US"/>
          </a:p>
        </p:txBody>
      </p:sp>
      <p:sp>
        <p:nvSpPr>
          <p:cNvPr id="5" name="页脚占位符 4">
            <a:extLst>
              <a:ext uri="{FF2B5EF4-FFF2-40B4-BE49-F238E27FC236}">
                <a16:creationId xmlns:a16="http://schemas.microsoft.com/office/drawing/2014/main" id="{81BFDD64-46F6-AF44-BF2A-6D9B1ECF6AC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BB1E2D13-CEB9-054D-9F0B-E238B417DE6F}"/>
              </a:ext>
            </a:extLst>
          </p:cNvPr>
          <p:cNvSpPr>
            <a:spLocks noGrp="1" noChangeArrowheads="1"/>
          </p:cNvSpPr>
          <p:nvPr>
            <p:ph type="sldNum" sz="quarter" idx="12"/>
          </p:nvPr>
        </p:nvSpPr>
        <p:spPr>
          <a:ln/>
        </p:spPr>
        <p:txBody>
          <a:bodyPr/>
          <a:lstStyle>
            <a:lvl1pPr>
              <a:defRPr/>
            </a:lvl1pPr>
          </a:lstStyle>
          <a:p>
            <a:fld id="{F2BB69BC-FDED-EE49-928C-B293EB696119}" type="slidenum">
              <a:rPr lang="zh-CN" altLang="en-US"/>
              <a:pPr/>
              <a:t>‹#›</a:t>
            </a:fld>
            <a:endParaRPr lang="zh-CN" altLang="en-US"/>
          </a:p>
        </p:txBody>
      </p:sp>
    </p:spTree>
    <p:extLst>
      <p:ext uri="{BB962C8B-B14F-4D97-AF65-F5344CB8AC3E}">
        <p14:creationId xmlns:p14="http://schemas.microsoft.com/office/powerpoint/2010/main" val="40910971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3168026-32F8-114E-898B-53DE75BB8079}"/>
              </a:ext>
            </a:extLst>
          </p:cNvPr>
          <p:cNvSpPr>
            <a:spLocks noGrp="1" noChangeArrowheads="1"/>
          </p:cNvSpPr>
          <p:nvPr>
            <p:ph type="dt" sz="half" idx="10"/>
          </p:nvPr>
        </p:nvSpPr>
        <p:spPr>
          <a:ln/>
        </p:spPr>
        <p:txBody>
          <a:bodyPr/>
          <a:lstStyle>
            <a:lvl1pPr>
              <a:defRPr/>
            </a:lvl1pPr>
          </a:lstStyle>
          <a:p>
            <a:pPr>
              <a:defRPr/>
            </a:pPr>
            <a:fld id="{AA6D06A7-4595-3E44-9624-55ABD5A29D45}" type="datetime1">
              <a:rPr lang="en-US" altLang="zh-CN" smtClean="0"/>
              <a:t>10/30/23</a:t>
            </a:fld>
            <a:endParaRPr lang="zh-CN" altLang="en-US"/>
          </a:p>
        </p:txBody>
      </p:sp>
      <p:sp>
        <p:nvSpPr>
          <p:cNvPr id="5" name="页脚占位符 4">
            <a:extLst>
              <a:ext uri="{FF2B5EF4-FFF2-40B4-BE49-F238E27FC236}">
                <a16:creationId xmlns:a16="http://schemas.microsoft.com/office/drawing/2014/main" id="{1CDFBFDD-8453-F845-9472-FEBEABA7B3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a:extLst>
              <a:ext uri="{FF2B5EF4-FFF2-40B4-BE49-F238E27FC236}">
                <a16:creationId xmlns:a16="http://schemas.microsoft.com/office/drawing/2014/main" id="{AE3FB33F-94CB-1F40-8B9B-38EAFDE5D749}"/>
              </a:ext>
            </a:extLst>
          </p:cNvPr>
          <p:cNvSpPr>
            <a:spLocks noGrp="1" noChangeArrowheads="1"/>
          </p:cNvSpPr>
          <p:nvPr>
            <p:ph type="sldNum" sz="quarter" idx="12"/>
          </p:nvPr>
        </p:nvSpPr>
        <p:spPr>
          <a:ln/>
        </p:spPr>
        <p:txBody>
          <a:bodyPr/>
          <a:lstStyle>
            <a:lvl1pPr>
              <a:defRPr/>
            </a:lvl1pPr>
          </a:lstStyle>
          <a:p>
            <a:fld id="{A47F94A6-02EC-8345-87EE-A586ED6F70E6}" type="slidenum">
              <a:rPr lang="zh-CN" altLang="en-US"/>
              <a:pPr/>
              <a:t>‹#›</a:t>
            </a:fld>
            <a:endParaRPr lang="zh-CN" altLang="en-US"/>
          </a:p>
        </p:txBody>
      </p:sp>
    </p:spTree>
    <p:extLst>
      <p:ext uri="{BB962C8B-B14F-4D97-AF65-F5344CB8AC3E}">
        <p14:creationId xmlns:p14="http://schemas.microsoft.com/office/powerpoint/2010/main" val="3307218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60425F41-71D5-484E-96BD-D020F5D8D643}"/>
              </a:ext>
            </a:extLst>
          </p:cNvPr>
          <p:cNvSpPr>
            <a:spLocks noGrp="1" noChangeArrowheads="1"/>
          </p:cNvSpPr>
          <p:nvPr>
            <p:ph type="dt" sz="half" idx="10"/>
          </p:nvPr>
        </p:nvSpPr>
        <p:spPr>
          <a:ln/>
        </p:spPr>
        <p:txBody>
          <a:bodyPr/>
          <a:lstStyle>
            <a:lvl1pPr>
              <a:defRPr/>
            </a:lvl1pPr>
          </a:lstStyle>
          <a:p>
            <a:pPr>
              <a:defRPr/>
            </a:pPr>
            <a:fld id="{8545BD0D-D921-6049-B455-767B289D0E99}" type="datetime1">
              <a:rPr lang="en-US" altLang="zh-CN" smtClean="0"/>
              <a:t>10/30/23</a:t>
            </a:fld>
            <a:endParaRPr lang="zh-CN" altLang="en-US"/>
          </a:p>
        </p:txBody>
      </p:sp>
      <p:sp>
        <p:nvSpPr>
          <p:cNvPr id="5" name="页脚占位符 5">
            <a:extLst>
              <a:ext uri="{FF2B5EF4-FFF2-40B4-BE49-F238E27FC236}">
                <a16:creationId xmlns:a16="http://schemas.microsoft.com/office/drawing/2014/main" id="{B8A92874-7BA8-B24B-AECF-F7480B42CB2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8F47D846-FD40-F245-BB6F-BCECEDB7D74D}"/>
              </a:ext>
            </a:extLst>
          </p:cNvPr>
          <p:cNvSpPr>
            <a:spLocks noGrp="1" noChangeArrowheads="1"/>
          </p:cNvSpPr>
          <p:nvPr>
            <p:ph type="sldNum" sz="quarter" idx="12"/>
          </p:nvPr>
        </p:nvSpPr>
        <p:spPr>
          <a:ln/>
        </p:spPr>
        <p:txBody>
          <a:bodyPr/>
          <a:lstStyle>
            <a:lvl1pPr>
              <a:defRPr/>
            </a:lvl1pPr>
          </a:lstStyle>
          <a:p>
            <a:fld id="{D8ABB781-CC6B-FC4F-A7FF-0A27906B55D2}" type="slidenum">
              <a:rPr lang="zh-CN" altLang="en-US"/>
              <a:pPr/>
              <a:t>‹#›</a:t>
            </a:fld>
            <a:endParaRPr lang="zh-CN" altLang="en-US"/>
          </a:p>
        </p:txBody>
      </p:sp>
    </p:spTree>
    <p:extLst>
      <p:ext uri="{BB962C8B-B14F-4D97-AF65-F5344CB8AC3E}">
        <p14:creationId xmlns:p14="http://schemas.microsoft.com/office/powerpoint/2010/main" val="23201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22DA0284-9269-B043-AA6F-9FBCE758EB79}"/>
              </a:ext>
            </a:extLst>
          </p:cNvPr>
          <p:cNvSpPr>
            <a:spLocks noGrp="1" noChangeArrowheads="1"/>
          </p:cNvSpPr>
          <p:nvPr>
            <p:ph type="dt" sz="half" idx="10"/>
          </p:nvPr>
        </p:nvSpPr>
        <p:spPr>
          <a:ln/>
        </p:spPr>
        <p:txBody>
          <a:bodyPr/>
          <a:lstStyle>
            <a:lvl1pPr>
              <a:defRPr/>
            </a:lvl1pPr>
          </a:lstStyle>
          <a:p>
            <a:pPr>
              <a:defRPr/>
            </a:pPr>
            <a:fld id="{C4D6AD2E-147F-F346-BFED-0ADF4DE5366E}" type="datetime1">
              <a:rPr lang="en-US" altLang="zh-CN" smtClean="0"/>
              <a:t>10/30/23</a:t>
            </a:fld>
            <a:endParaRPr lang="zh-CN" altLang="en-US"/>
          </a:p>
        </p:txBody>
      </p:sp>
      <p:sp>
        <p:nvSpPr>
          <p:cNvPr id="5" name="页脚占位符 5">
            <a:extLst>
              <a:ext uri="{FF2B5EF4-FFF2-40B4-BE49-F238E27FC236}">
                <a16:creationId xmlns:a16="http://schemas.microsoft.com/office/drawing/2014/main" id="{F4C2B37A-73EB-784D-8F7C-97B816B8E4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26007F20-460F-CB47-941B-B35F39FB2696}"/>
              </a:ext>
            </a:extLst>
          </p:cNvPr>
          <p:cNvSpPr>
            <a:spLocks noGrp="1" noChangeArrowheads="1"/>
          </p:cNvSpPr>
          <p:nvPr>
            <p:ph type="sldNum" sz="quarter" idx="12"/>
          </p:nvPr>
        </p:nvSpPr>
        <p:spPr>
          <a:ln/>
        </p:spPr>
        <p:txBody>
          <a:bodyPr/>
          <a:lstStyle>
            <a:lvl1pPr>
              <a:defRPr/>
            </a:lvl1pPr>
          </a:lstStyle>
          <a:p>
            <a:fld id="{E2CE755E-A803-7640-A3FF-BF603684BD8F}" type="slidenum">
              <a:rPr lang="zh-CN" altLang="en-US"/>
              <a:pPr/>
              <a:t>‹#›</a:t>
            </a:fld>
            <a:endParaRPr lang="zh-CN" altLang="en-US"/>
          </a:p>
        </p:txBody>
      </p:sp>
    </p:spTree>
    <p:extLst>
      <p:ext uri="{BB962C8B-B14F-4D97-AF65-F5344CB8AC3E}">
        <p14:creationId xmlns:p14="http://schemas.microsoft.com/office/powerpoint/2010/main" val="50263539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1053F3A6-F4B2-3645-A461-81C7A2979C60}"/>
              </a:ext>
            </a:extLst>
          </p:cNvPr>
          <p:cNvSpPr>
            <a:spLocks noGrp="1" noChangeArrowheads="1"/>
          </p:cNvSpPr>
          <p:nvPr>
            <p:ph type="dt" sz="half" idx="10"/>
          </p:nvPr>
        </p:nvSpPr>
        <p:spPr>
          <a:ln/>
        </p:spPr>
        <p:txBody>
          <a:bodyPr/>
          <a:lstStyle>
            <a:lvl1pPr>
              <a:defRPr/>
            </a:lvl1pPr>
          </a:lstStyle>
          <a:p>
            <a:pPr>
              <a:defRPr/>
            </a:pPr>
            <a:fld id="{9D04F0B9-8938-0940-853D-19F44105FD20}" type="datetime1">
              <a:rPr lang="en-US" altLang="zh-CN" smtClean="0"/>
              <a:t>10/30/23</a:t>
            </a:fld>
            <a:endParaRPr lang="zh-CN" altLang="en-US"/>
          </a:p>
        </p:txBody>
      </p:sp>
      <p:sp>
        <p:nvSpPr>
          <p:cNvPr id="5" name="页脚占位符 5">
            <a:extLst>
              <a:ext uri="{FF2B5EF4-FFF2-40B4-BE49-F238E27FC236}">
                <a16:creationId xmlns:a16="http://schemas.microsoft.com/office/drawing/2014/main" id="{7F34A315-6B82-744A-AC60-AB8B54189A7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4ABE2A66-E692-304E-9D65-8CC9FAA91499}"/>
              </a:ext>
            </a:extLst>
          </p:cNvPr>
          <p:cNvSpPr>
            <a:spLocks noGrp="1" noChangeArrowheads="1"/>
          </p:cNvSpPr>
          <p:nvPr>
            <p:ph type="sldNum" sz="quarter" idx="12"/>
          </p:nvPr>
        </p:nvSpPr>
        <p:spPr>
          <a:ln/>
        </p:spPr>
        <p:txBody>
          <a:bodyPr/>
          <a:lstStyle>
            <a:lvl1pPr>
              <a:defRPr/>
            </a:lvl1pPr>
          </a:lstStyle>
          <a:p>
            <a:fld id="{9721E47F-C5EB-284D-A7B6-E3826DFC133A}" type="slidenum">
              <a:rPr lang="zh-CN" altLang="en-US"/>
              <a:pPr/>
              <a:t>‹#›</a:t>
            </a:fld>
            <a:endParaRPr lang="zh-CN" altLang="en-US"/>
          </a:p>
        </p:txBody>
      </p:sp>
    </p:spTree>
    <p:extLst>
      <p:ext uri="{BB962C8B-B14F-4D97-AF65-F5344CB8AC3E}">
        <p14:creationId xmlns:p14="http://schemas.microsoft.com/office/powerpoint/2010/main" val="39873312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D078AB8-6413-0F4E-8475-04FCD2954E9A}"/>
              </a:ext>
            </a:extLst>
          </p:cNvPr>
          <p:cNvSpPr>
            <a:spLocks noGrp="1" noChangeArrowheads="1"/>
          </p:cNvSpPr>
          <p:nvPr>
            <p:ph type="dt" sz="half" idx="10"/>
          </p:nvPr>
        </p:nvSpPr>
        <p:spPr>
          <a:ln/>
        </p:spPr>
        <p:txBody>
          <a:bodyPr/>
          <a:lstStyle>
            <a:lvl1pPr>
              <a:defRPr/>
            </a:lvl1pPr>
          </a:lstStyle>
          <a:p>
            <a:pPr>
              <a:defRPr/>
            </a:pPr>
            <a:fld id="{C87A6AC4-5230-7747-8E3D-9A10E50DF0A3}" type="datetime1">
              <a:rPr lang="en-US" altLang="zh-CN" smtClean="0"/>
              <a:t>10/30/23</a:t>
            </a:fld>
            <a:endParaRPr lang="zh-CN" altLang="en-US"/>
          </a:p>
        </p:txBody>
      </p:sp>
      <p:sp>
        <p:nvSpPr>
          <p:cNvPr id="6" name="页脚占位符 5">
            <a:extLst>
              <a:ext uri="{FF2B5EF4-FFF2-40B4-BE49-F238E27FC236}">
                <a16:creationId xmlns:a16="http://schemas.microsoft.com/office/drawing/2014/main" id="{ED030E47-781D-CF43-80FE-26B630BE3F8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FF7D7155-4402-4741-9673-660FDC2E13E7}"/>
              </a:ext>
            </a:extLst>
          </p:cNvPr>
          <p:cNvSpPr>
            <a:spLocks noGrp="1" noChangeArrowheads="1"/>
          </p:cNvSpPr>
          <p:nvPr>
            <p:ph type="sldNum" sz="quarter" idx="12"/>
          </p:nvPr>
        </p:nvSpPr>
        <p:spPr>
          <a:ln/>
        </p:spPr>
        <p:txBody>
          <a:bodyPr/>
          <a:lstStyle>
            <a:lvl1pPr>
              <a:defRPr/>
            </a:lvl1pPr>
          </a:lstStyle>
          <a:p>
            <a:fld id="{C8E2E26D-6F32-634B-9A48-EE5B4A7F7ACA}" type="slidenum">
              <a:rPr lang="zh-CN" altLang="en-US"/>
              <a:pPr/>
              <a:t>‹#›</a:t>
            </a:fld>
            <a:endParaRPr lang="zh-CN" altLang="en-US"/>
          </a:p>
        </p:txBody>
      </p:sp>
    </p:spTree>
    <p:extLst>
      <p:ext uri="{BB962C8B-B14F-4D97-AF65-F5344CB8AC3E}">
        <p14:creationId xmlns:p14="http://schemas.microsoft.com/office/powerpoint/2010/main" val="3232153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a:extLst>
              <a:ext uri="{FF2B5EF4-FFF2-40B4-BE49-F238E27FC236}">
                <a16:creationId xmlns:a16="http://schemas.microsoft.com/office/drawing/2014/main" id="{F7EB0947-DE14-5F43-A87F-4A9E1DB4EDBA}"/>
              </a:ext>
            </a:extLst>
          </p:cNvPr>
          <p:cNvSpPr>
            <a:spLocks noGrp="1" noChangeArrowheads="1"/>
          </p:cNvSpPr>
          <p:nvPr>
            <p:ph type="dt" sz="half" idx="10"/>
          </p:nvPr>
        </p:nvSpPr>
        <p:spPr>
          <a:ln/>
        </p:spPr>
        <p:txBody>
          <a:bodyPr/>
          <a:lstStyle>
            <a:lvl1pPr>
              <a:defRPr/>
            </a:lvl1pPr>
          </a:lstStyle>
          <a:p>
            <a:pPr>
              <a:defRPr/>
            </a:pPr>
            <a:fld id="{456A9DFF-A6C9-0745-87F6-732C9D0CE1DB}" type="datetime1">
              <a:rPr lang="en-US" altLang="zh-CN" smtClean="0"/>
              <a:t>10/30/23</a:t>
            </a:fld>
            <a:endParaRPr lang="zh-CN" altLang="en-US"/>
          </a:p>
        </p:txBody>
      </p:sp>
      <p:sp>
        <p:nvSpPr>
          <p:cNvPr id="8" name="页脚占位符 4">
            <a:extLst>
              <a:ext uri="{FF2B5EF4-FFF2-40B4-BE49-F238E27FC236}">
                <a16:creationId xmlns:a16="http://schemas.microsoft.com/office/drawing/2014/main" id="{A1E935A2-B697-3640-A456-F6EB51C6251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a:extLst>
              <a:ext uri="{FF2B5EF4-FFF2-40B4-BE49-F238E27FC236}">
                <a16:creationId xmlns:a16="http://schemas.microsoft.com/office/drawing/2014/main" id="{6960F591-0C0E-A543-AD13-5EBCFE294462}"/>
              </a:ext>
            </a:extLst>
          </p:cNvPr>
          <p:cNvSpPr>
            <a:spLocks noGrp="1" noChangeArrowheads="1"/>
          </p:cNvSpPr>
          <p:nvPr>
            <p:ph type="sldNum" sz="quarter" idx="12"/>
          </p:nvPr>
        </p:nvSpPr>
        <p:spPr>
          <a:ln/>
        </p:spPr>
        <p:txBody>
          <a:bodyPr/>
          <a:lstStyle>
            <a:lvl1pPr>
              <a:defRPr/>
            </a:lvl1pPr>
          </a:lstStyle>
          <a:p>
            <a:fld id="{6D8E8C95-B019-8C41-9E59-DE2F28585849}" type="slidenum">
              <a:rPr lang="zh-CN" altLang="en-US"/>
              <a:pPr/>
              <a:t>‹#›</a:t>
            </a:fld>
            <a:endParaRPr lang="zh-CN" altLang="en-US"/>
          </a:p>
        </p:txBody>
      </p:sp>
      <p:pic>
        <p:nvPicPr>
          <p:cNvPr id="10" name="Picture 9">
            <a:extLst>
              <a:ext uri="{FF2B5EF4-FFF2-40B4-BE49-F238E27FC236}">
                <a16:creationId xmlns:a16="http://schemas.microsoft.com/office/drawing/2014/main" id="{4F7CFFEE-39CD-B341-B514-75D0A256CF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89730898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886894DD-99B1-2A4A-9F48-9F006A681895}"/>
              </a:ext>
            </a:extLst>
          </p:cNvPr>
          <p:cNvSpPr>
            <a:spLocks noGrp="1" noChangeArrowheads="1"/>
          </p:cNvSpPr>
          <p:nvPr>
            <p:ph type="dt" sz="half" idx="10"/>
          </p:nvPr>
        </p:nvSpPr>
        <p:spPr>
          <a:ln/>
        </p:spPr>
        <p:txBody>
          <a:bodyPr/>
          <a:lstStyle>
            <a:lvl1pPr>
              <a:defRPr/>
            </a:lvl1pPr>
          </a:lstStyle>
          <a:p>
            <a:pPr>
              <a:defRPr/>
            </a:pPr>
            <a:fld id="{D7C30BF4-83FB-B04B-A51B-ABDA731CFA32}" type="datetime1">
              <a:rPr lang="en-US" altLang="zh-CN" smtClean="0"/>
              <a:t>10/30/23</a:t>
            </a:fld>
            <a:endParaRPr lang="zh-CN" altLang="en-US"/>
          </a:p>
        </p:txBody>
      </p:sp>
      <p:sp>
        <p:nvSpPr>
          <p:cNvPr id="8" name="页脚占位符 5">
            <a:extLst>
              <a:ext uri="{FF2B5EF4-FFF2-40B4-BE49-F238E27FC236}">
                <a16:creationId xmlns:a16="http://schemas.microsoft.com/office/drawing/2014/main" id="{848F41F4-05E1-834F-8021-09B2FB2992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961E89C7-565E-3E42-B431-5D69FCB079CD}"/>
              </a:ext>
            </a:extLst>
          </p:cNvPr>
          <p:cNvSpPr>
            <a:spLocks noGrp="1" noChangeArrowheads="1"/>
          </p:cNvSpPr>
          <p:nvPr>
            <p:ph type="sldNum" sz="quarter" idx="12"/>
          </p:nvPr>
        </p:nvSpPr>
        <p:spPr>
          <a:ln/>
        </p:spPr>
        <p:txBody>
          <a:bodyPr/>
          <a:lstStyle>
            <a:lvl1pPr>
              <a:defRPr/>
            </a:lvl1pPr>
          </a:lstStyle>
          <a:p>
            <a:fld id="{45D23AE2-7081-8B4F-B96C-ACA9609EE66E}" type="slidenum">
              <a:rPr lang="zh-CN" altLang="en-US"/>
              <a:pPr/>
              <a:t>‹#›</a:t>
            </a:fld>
            <a:endParaRPr lang="zh-CN" altLang="en-US"/>
          </a:p>
        </p:txBody>
      </p:sp>
    </p:spTree>
    <p:extLst>
      <p:ext uri="{BB962C8B-B14F-4D97-AF65-F5344CB8AC3E}">
        <p14:creationId xmlns:p14="http://schemas.microsoft.com/office/powerpoint/2010/main" val="130275927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5BA29FEB-DADB-B544-8331-2113E9D653ED}"/>
              </a:ext>
            </a:extLst>
          </p:cNvPr>
          <p:cNvSpPr>
            <a:spLocks noGrp="1" noChangeArrowheads="1"/>
          </p:cNvSpPr>
          <p:nvPr>
            <p:ph type="dt" sz="half" idx="10"/>
          </p:nvPr>
        </p:nvSpPr>
        <p:spPr>
          <a:ln/>
        </p:spPr>
        <p:txBody>
          <a:bodyPr/>
          <a:lstStyle>
            <a:lvl1pPr>
              <a:defRPr/>
            </a:lvl1pPr>
          </a:lstStyle>
          <a:p>
            <a:pPr>
              <a:defRPr/>
            </a:pPr>
            <a:fld id="{5AF1F228-FADB-A74A-98E4-467D12C634A4}" type="datetime1">
              <a:rPr lang="en-US" altLang="zh-CN" smtClean="0"/>
              <a:t>10/30/23</a:t>
            </a:fld>
            <a:endParaRPr lang="zh-CN" altLang="en-US"/>
          </a:p>
        </p:txBody>
      </p:sp>
      <p:sp>
        <p:nvSpPr>
          <p:cNvPr id="4" name="页脚占位符 5">
            <a:extLst>
              <a:ext uri="{FF2B5EF4-FFF2-40B4-BE49-F238E27FC236}">
                <a16:creationId xmlns:a16="http://schemas.microsoft.com/office/drawing/2014/main" id="{EF97A4F5-134D-E846-A86D-C029132750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2019CCAD-D740-E04B-9E84-9BC2A882472F}"/>
              </a:ext>
            </a:extLst>
          </p:cNvPr>
          <p:cNvSpPr>
            <a:spLocks noGrp="1" noChangeArrowheads="1"/>
          </p:cNvSpPr>
          <p:nvPr>
            <p:ph type="sldNum" sz="quarter" idx="12"/>
          </p:nvPr>
        </p:nvSpPr>
        <p:spPr>
          <a:ln/>
        </p:spPr>
        <p:txBody>
          <a:bodyPr/>
          <a:lstStyle>
            <a:lvl1pPr>
              <a:defRPr/>
            </a:lvl1pPr>
          </a:lstStyle>
          <a:p>
            <a:fld id="{88470904-7208-9E4A-9BFF-271990FF0925}" type="slidenum">
              <a:rPr lang="zh-CN" altLang="en-US"/>
              <a:pPr/>
              <a:t>‹#›</a:t>
            </a:fld>
            <a:endParaRPr lang="zh-CN" altLang="en-US"/>
          </a:p>
        </p:txBody>
      </p:sp>
    </p:spTree>
    <p:extLst>
      <p:ext uri="{BB962C8B-B14F-4D97-AF65-F5344CB8AC3E}">
        <p14:creationId xmlns:p14="http://schemas.microsoft.com/office/powerpoint/2010/main" val="3162423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87214611-E0A7-B845-87BA-7C438F1C0E64}"/>
              </a:ext>
            </a:extLst>
          </p:cNvPr>
          <p:cNvSpPr>
            <a:spLocks noGrp="1" noChangeArrowheads="1"/>
          </p:cNvSpPr>
          <p:nvPr>
            <p:ph type="dt" sz="half" idx="10"/>
          </p:nvPr>
        </p:nvSpPr>
        <p:spPr>
          <a:ln/>
        </p:spPr>
        <p:txBody>
          <a:bodyPr/>
          <a:lstStyle>
            <a:lvl1pPr>
              <a:defRPr/>
            </a:lvl1pPr>
          </a:lstStyle>
          <a:p>
            <a:pPr>
              <a:defRPr/>
            </a:pPr>
            <a:fld id="{AE1DCBCF-D1F4-E346-9F9E-B3641FE64900}" type="datetime1">
              <a:rPr lang="en-US" altLang="zh-CN" smtClean="0"/>
              <a:t>10/30/23</a:t>
            </a:fld>
            <a:endParaRPr lang="zh-CN" altLang="en-US"/>
          </a:p>
        </p:txBody>
      </p:sp>
      <p:sp>
        <p:nvSpPr>
          <p:cNvPr id="3" name="页脚占位符 5">
            <a:extLst>
              <a:ext uri="{FF2B5EF4-FFF2-40B4-BE49-F238E27FC236}">
                <a16:creationId xmlns:a16="http://schemas.microsoft.com/office/drawing/2014/main" id="{68812837-06A1-D140-B8F4-F54957EC9FA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5F80CC64-7046-474E-A2CD-49FB0D390BAF}"/>
              </a:ext>
            </a:extLst>
          </p:cNvPr>
          <p:cNvSpPr>
            <a:spLocks noGrp="1" noChangeArrowheads="1"/>
          </p:cNvSpPr>
          <p:nvPr>
            <p:ph type="sldNum" sz="quarter" idx="12"/>
          </p:nvPr>
        </p:nvSpPr>
        <p:spPr>
          <a:ln/>
        </p:spPr>
        <p:txBody>
          <a:bodyPr/>
          <a:lstStyle>
            <a:lvl1pPr>
              <a:defRPr/>
            </a:lvl1pPr>
          </a:lstStyle>
          <a:p>
            <a:fld id="{F6DB1672-7A00-4549-AB3D-AEE8B19E8C16}" type="slidenum">
              <a:rPr lang="zh-CN" altLang="en-US"/>
              <a:pPr/>
              <a:t>‹#›</a:t>
            </a:fld>
            <a:endParaRPr lang="zh-CN" altLang="en-US"/>
          </a:p>
        </p:txBody>
      </p:sp>
    </p:spTree>
    <p:extLst>
      <p:ext uri="{BB962C8B-B14F-4D97-AF65-F5344CB8AC3E}">
        <p14:creationId xmlns:p14="http://schemas.microsoft.com/office/powerpoint/2010/main" val="37817757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0A4B32-0175-9E48-AC60-406AFFD81C60}"/>
              </a:ext>
            </a:extLst>
          </p:cNvPr>
          <p:cNvSpPr>
            <a:spLocks noGrp="1" noChangeArrowheads="1"/>
          </p:cNvSpPr>
          <p:nvPr>
            <p:ph type="dt" sz="half" idx="10"/>
          </p:nvPr>
        </p:nvSpPr>
        <p:spPr>
          <a:ln/>
        </p:spPr>
        <p:txBody>
          <a:bodyPr/>
          <a:lstStyle>
            <a:lvl1pPr>
              <a:defRPr/>
            </a:lvl1pPr>
          </a:lstStyle>
          <a:p>
            <a:pPr>
              <a:defRPr/>
            </a:pPr>
            <a:fld id="{78D18A33-5EFE-1542-8268-C323C50DAE73}" type="datetime1">
              <a:rPr lang="en-US" altLang="zh-CN" smtClean="0"/>
              <a:t>10/30/23</a:t>
            </a:fld>
            <a:endParaRPr lang="zh-CN" altLang="en-US"/>
          </a:p>
        </p:txBody>
      </p:sp>
      <p:sp>
        <p:nvSpPr>
          <p:cNvPr id="6" name="页脚占位符 5">
            <a:extLst>
              <a:ext uri="{FF2B5EF4-FFF2-40B4-BE49-F238E27FC236}">
                <a16:creationId xmlns:a16="http://schemas.microsoft.com/office/drawing/2014/main" id="{89D95AEE-B537-D749-B8B4-794B42DA483E}"/>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4DB1D42D-7C42-6E4A-9773-EB0D3184EAAC}"/>
              </a:ext>
            </a:extLst>
          </p:cNvPr>
          <p:cNvSpPr>
            <a:spLocks noGrp="1" noChangeArrowheads="1"/>
          </p:cNvSpPr>
          <p:nvPr>
            <p:ph type="sldNum" sz="quarter" idx="12"/>
          </p:nvPr>
        </p:nvSpPr>
        <p:spPr>
          <a:ln/>
        </p:spPr>
        <p:txBody>
          <a:bodyPr/>
          <a:lstStyle>
            <a:lvl1pPr>
              <a:defRPr/>
            </a:lvl1pPr>
          </a:lstStyle>
          <a:p>
            <a:fld id="{4F106E02-3276-5245-A752-8C1FD94193F9}" type="slidenum">
              <a:rPr lang="zh-CN" altLang="en-US"/>
              <a:pPr/>
              <a:t>‹#›</a:t>
            </a:fld>
            <a:endParaRPr lang="zh-CN" altLang="en-US"/>
          </a:p>
        </p:txBody>
      </p:sp>
    </p:spTree>
    <p:extLst>
      <p:ext uri="{BB962C8B-B14F-4D97-AF65-F5344CB8AC3E}">
        <p14:creationId xmlns:p14="http://schemas.microsoft.com/office/powerpoint/2010/main" val="18994843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E5B9341-165A-8A43-8FB8-CE69F3B008CA}"/>
              </a:ext>
            </a:extLst>
          </p:cNvPr>
          <p:cNvSpPr>
            <a:spLocks noGrp="1" noChangeArrowheads="1"/>
          </p:cNvSpPr>
          <p:nvPr>
            <p:ph type="dt" sz="half" idx="10"/>
          </p:nvPr>
        </p:nvSpPr>
        <p:spPr>
          <a:ln/>
        </p:spPr>
        <p:txBody>
          <a:bodyPr/>
          <a:lstStyle>
            <a:lvl1pPr>
              <a:defRPr/>
            </a:lvl1pPr>
          </a:lstStyle>
          <a:p>
            <a:pPr>
              <a:defRPr/>
            </a:pPr>
            <a:fld id="{B1468379-A818-944E-A376-491D64E5D92A}" type="datetime1">
              <a:rPr lang="en-US" altLang="zh-CN" smtClean="0"/>
              <a:t>10/30/23</a:t>
            </a:fld>
            <a:endParaRPr lang="zh-CN" altLang="en-US"/>
          </a:p>
        </p:txBody>
      </p:sp>
      <p:sp>
        <p:nvSpPr>
          <p:cNvPr id="6" name="页脚占位符 5">
            <a:extLst>
              <a:ext uri="{FF2B5EF4-FFF2-40B4-BE49-F238E27FC236}">
                <a16:creationId xmlns:a16="http://schemas.microsoft.com/office/drawing/2014/main" id="{5603778E-0078-0D44-B6DB-EAB7F88C39B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13ACE831-5B38-4C48-A53A-5C3D89C6FC5E}"/>
              </a:ext>
            </a:extLst>
          </p:cNvPr>
          <p:cNvSpPr>
            <a:spLocks noGrp="1" noChangeArrowheads="1"/>
          </p:cNvSpPr>
          <p:nvPr>
            <p:ph type="sldNum" sz="quarter" idx="12"/>
          </p:nvPr>
        </p:nvSpPr>
        <p:spPr>
          <a:ln/>
        </p:spPr>
        <p:txBody>
          <a:bodyPr/>
          <a:lstStyle>
            <a:lvl1pPr>
              <a:defRPr/>
            </a:lvl1pPr>
          </a:lstStyle>
          <a:p>
            <a:fld id="{E9E0D207-9059-D24D-AFC7-3310A8798DEF}" type="slidenum">
              <a:rPr lang="zh-CN" altLang="en-US"/>
              <a:pPr/>
              <a:t>‹#›</a:t>
            </a:fld>
            <a:endParaRPr lang="zh-CN" altLang="en-US"/>
          </a:p>
        </p:txBody>
      </p:sp>
    </p:spTree>
    <p:extLst>
      <p:ext uri="{BB962C8B-B14F-4D97-AF65-F5344CB8AC3E}">
        <p14:creationId xmlns:p14="http://schemas.microsoft.com/office/powerpoint/2010/main" val="288675304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413F51B1-1FD2-7340-A8ED-4F2E81A80D3A}"/>
              </a:ext>
            </a:extLst>
          </p:cNvPr>
          <p:cNvSpPr>
            <a:spLocks noGrp="1" noChangeArrowheads="1"/>
          </p:cNvSpPr>
          <p:nvPr>
            <p:ph type="dt" sz="half" idx="10"/>
          </p:nvPr>
        </p:nvSpPr>
        <p:spPr>
          <a:ln/>
        </p:spPr>
        <p:txBody>
          <a:bodyPr/>
          <a:lstStyle>
            <a:lvl1pPr>
              <a:defRPr/>
            </a:lvl1pPr>
          </a:lstStyle>
          <a:p>
            <a:pPr>
              <a:defRPr/>
            </a:pPr>
            <a:fld id="{A29B1726-83C6-B949-A512-1E13A274449E}" type="datetime1">
              <a:rPr lang="en-US" altLang="zh-CN" smtClean="0"/>
              <a:t>10/30/23</a:t>
            </a:fld>
            <a:endParaRPr lang="zh-CN" altLang="en-US"/>
          </a:p>
        </p:txBody>
      </p:sp>
      <p:sp>
        <p:nvSpPr>
          <p:cNvPr id="5" name="页脚占位符 5">
            <a:extLst>
              <a:ext uri="{FF2B5EF4-FFF2-40B4-BE49-F238E27FC236}">
                <a16:creationId xmlns:a16="http://schemas.microsoft.com/office/drawing/2014/main" id="{1EC87056-70D8-0649-9749-69DAE2A7BB84}"/>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16486645-93C8-414D-A07B-344C246E7D19}"/>
              </a:ext>
            </a:extLst>
          </p:cNvPr>
          <p:cNvSpPr>
            <a:spLocks noGrp="1" noChangeArrowheads="1"/>
          </p:cNvSpPr>
          <p:nvPr>
            <p:ph type="sldNum" sz="quarter" idx="12"/>
          </p:nvPr>
        </p:nvSpPr>
        <p:spPr>
          <a:ln/>
        </p:spPr>
        <p:txBody>
          <a:bodyPr/>
          <a:lstStyle>
            <a:lvl1pPr>
              <a:defRPr/>
            </a:lvl1pPr>
          </a:lstStyle>
          <a:p>
            <a:fld id="{3DBC3009-4657-434F-95A9-0EA6511CD909}" type="slidenum">
              <a:rPr lang="zh-CN" altLang="en-US"/>
              <a:pPr/>
              <a:t>‹#›</a:t>
            </a:fld>
            <a:endParaRPr lang="zh-CN" altLang="en-US"/>
          </a:p>
        </p:txBody>
      </p:sp>
    </p:spTree>
    <p:extLst>
      <p:ext uri="{BB962C8B-B14F-4D97-AF65-F5344CB8AC3E}">
        <p14:creationId xmlns:p14="http://schemas.microsoft.com/office/powerpoint/2010/main" val="15434820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CD705CA7-FD2B-3A4B-ACDB-40C172AB8A54}"/>
              </a:ext>
            </a:extLst>
          </p:cNvPr>
          <p:cNvSpPr>
            <a:spLocks noGrp="1" noChangeArrowheads="1"/>
          </p:cNvSpPr>
          <p:nvPr>
            <p:ph type="dt" sz="half" idx="10"/>
          </p:nvPr>
        </p:nvSpPr>
        <p:spPr>
          <a:ln/>
        </p:spPr>
        <p:txBody>
          <a:bodyPr/>
          <a:lstStyle>
            <a:lvl1pPr>
              <a:defRPr/>
            </a:lvl1pPr>
          </a:lstStyle>
          <a:p>
            <a:pPr>
              <a:defRPr/>
            </a:pPr>
            <a:fld id="{F1ACD68B-C4C6-9449-927E-08846023097B}" type="datetime1">
              <a:rPr lang="en-US" altLang="zh-CN" smtClean="0"/>
              <a:t>10/30/23</a:t>
            </a:fld>
            <a:endParaRPr lang="zh-CN" altLang="en-US"/>
          </a:p>
        </p:txBody>
      </p:sp>
      <p:sp>
        <p:nvSpPr>
          <p:cNvPr id="5" name="页脚占位符 5">
            <a:extLst>
              <a:ext uri="{FF2B5EF4-FFF2-40B4-BE49-F238E27FC236}">
                <a16:creationId xmlns:a16="http://schemas.microsoft.com/office/drawing/2014/main" id="{7303FA6B-FD33-B645-9E2C-3B0EE6CEDDE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ABBB2F52-0555-8F4E-94F5-EF5A248311A1}"/>
              </a:ext>
            </a:extLst>
          </p:cNvPr>
          <p:cNvSpPr>
            <a:spLocks noGrp="1" noChangeArrowheads="1"/>
          </p:cNvSpPr>
          <p:nvPr>
            <p:ph type="sldNum" sz="quarter" idx="12"/>
          </p:nvPr>
        </p:nvSpPr>
        <p:spPr>
          <a:ln/>
        </p:spPr>
        <p:txBody>
          <a:bodyPr/>
          <a:lstStyle>
            <a:lvl1pPr>
              <a:defRPr/>
            </a:lvl1pPr>
          </a:lstStyle>
          <a:p>
            <a:fld id="{28C439BB-0BD1-AA43-A823-BD5607ABF965}" type="slidenum">
              <a:rPr lang="zh-CN" altLang="en-US"/>
              <a:pPr/>
              <a:t>‹#›</a:t>
            </a:fld>
            <a:endParaRPr lang="zh-CN" altLang="en-US"/>
          </a:p>
        </p:txBody>
      </p:sp>
    </p:spTree>
    <p:extLst>
      <p:ext uri="{BB962C8B-B14F-4D97-AF65-F5344CB8AC3E}">
        <p14:creationId xmlns:p14="http://schemas.microsoft.com/office/powerpoint/2010/main" val="118274988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6">
            <a:extLst>
              <a:ext uri="{FF2B5EF4-FFF2-40B4-BE49-F238E27FC236}">
                <a16:creationId xmlns:a16="http://schemas.microsoft.com/office/drawing/2014/main" id="{B1E4B12D-1299-2D46-956D-AD489B5A9D5B}"/>
              </a:ext>
            </a:extLst>
          </p:cNvPr>
          <p:cNvSpPr>
            <a:spLocks noGrp="1" noChangeArrowheads="1"/>
          </p:cNvSpPr>
          <p:nvPr>
            <p:ph type="dt" sz="half" idx="10"/>
          </p:nvPr>
        </p:nvSpPr>
        <p:spPr>
          <a:ln/>
        </p:spPr>
        <p:txBody>
          <a:bodyPr/>
          <a:lstStyle>
            <a:lvl1pPr>
              <a:defRPr/>
            </a:lvl1pPr>
          </a:lstStyle>
          <a:p>
            <a:pPr>
              <a:defRPr/>
            </a:pPr>
            <a:fld id="{5600DE4B-FF2B-2544-8FE2-DE58B726F058}" type="datetime1">
              <a:rPr lang="en-US" altLang="zh-CN" smtClean="0"/>
              <a:t>10/30/23</a:t>
            </a:fld>
            <a:endParaRPr lang="zh-CN" altLang="en-US"/>
          </a:p>
        </p:txBody>
      </p:sp>
      <p:sp>
        <p:nvSpPr>
          <p:cNvPr id="5" name="页脚占位符 7">
            <a:extLst>
              <a:ext uri="{FF2B5EF4-FFF2-40B4-BE49-F238E27FC236}">
                <a16:creationId xmlns:a16="http://schemas.microsoft.com/office/drawing/2014/main" id="{EEF471BF-F10D-5544-B703-89AAD922286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E4A6F2CB-BA23-BC4D-99C8-50EE691773CF}"/>
              </a:ext>
            </a:extLst>
          </p:cNvPr>
          <p:cNvSpPr>
            <a:spLocks noGrp="1" noChangeArrowheads="1"/>
          </p:cNvSpPr>
          <p:nvPr>
            <p:ph type="sldNum" sz="quarter" idx="12"/>
          </p:nvPr>
        </p:nvSpPr>
        <p:spPr>
          <a:ln/>
        </p:spPr>
        <p:txBody>
          <a:bodyPr/>
          <a:lstStyle>
            <a:lvl1pPr>
              <a:defRPr/>
            </a:lvl1pPr>
          </a:lstStyle>
          <a:p>
            <a:fld id="{E2D81148-126A-7541-9ECE-406D8F80CFA4}" type="slidenum">
              <a:rPr lang="zh-CN" altLang="en-US"/>
              <a:pPr/>
              <a:t>‹#›</a:t>
            </a:fld>
            <a:endParaRPr lang="zh-CN" altLang="en-US"/>
          </a:p>
        </p:txBody>
      </p:sp>
    </p:spTree>
    <p:extLst>
      <p:ext uri="{BB962C8B-B14F-4D97-AF65-F5344CB8AC3E}">
        <p14:creationId xmlns:p14="http://schemas.microsoft.com/office/powerpoint/2010/main" val="238441998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DCFC79F1-DE32-F04E-B049-537067360EC7}"/>
              </a:ext>
            </a:extLst>
          </p:cNvPr>
          <p:cNvSpPr>
            <a:spLocks noGrp="1" noChangeArrowheads="1"/>
          </p:cNvSpPr>
          <p:nvPr>
            <p:ph type="dt" sz="half" idx="10"/>
          </p:nvPr>
        </p:nvSpPr>
        <p:spPr>
          <a:ln/>
        </p:spPr>
        <p:txBody>
          <a:bodyPr/>
          <a:lstStyle>
            <a:lvl1pPr>
              <a:defRPr/>
            </a:lvl1pPr>
          </a:lstStyle>
          <a:p>
            <a:pPr>
              <a:defRPr/>
            </a:pPr>
            <a:fld id="{00297C59-D173-4E48-9751-A1DBEE6E5146}" type="datetime1">
              <a:rPr lang="en-US" altLang="zh-CN" smtClean="0"/>
              <a:t>10/30/23</a:t>
            </a:fld>
            <a:endParaRPr lang="zh-CN" altLang="en-US"/>
          </a:p>
        </p:txBody>
      </p:sp>
      <p:sp>
        <p:nvSpPr>
          <p:cNvPr id="5" name="页脚占位符 7">
            <a:extLst>
              <a:ext uri="{FF2B5EF4-FFF2-40B4-BE49-F238E27FC236}">
                <a16:creationId xmlns:a16="http://schemas.microsoft.com/office/drawing/2014/main" id="{19905D10-B247-D44F-9C17-FE823E6B7F3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A5165190-CB55-0941-925E-442ED6989EEA}"/>
              </a:ext>
            </a:extLst>
          </p:cNvPr>
          <p:cNvSpPr>
            <a:spLocks noGrp="1" noChangeArrowheads="1"/>
          </p:cNvSpPr>
          <p:nvPr>
            <p:ph type="sldNum" sz="quarter" idx="12"/>
          </p:nvPr>
        </p:nvSpPr>
        <p:spPr>
          <a:ln/>
        </p:spPr>
        <p:txBody>
          <a:bodyPr/>
          <a:lstStyle>
            <a:lvl1pPr>
              <a:defRPr/>
            </a:lvl1pPr>
          </a:lstStyle>
          <a:p>
            <a:fld id="{F8A788D1-EB4B-B442-95D8-569563E658E5}" type="slidenum">
              <a:rPr lang="zh-CN" altLang="en-US"/>
              <a:pPr/>
              <a:t>‹#›</a:t>
            </a:fld>
            <a:endParaRPr lang="zh-CN" altLang="en-US"/>
          </a:p>
        </p:txBody>
      </p:sp>
    </p:spTree>
    <p:extLst>
      <p:ext uri="{BB962C8B-B14F-4D97-AF65-F5344CB8AC3E}">
        <p14:creationId xmlns:p14="http://schemas.microsoft.com/office/powerpoint/2010/main" val="379652664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6">
            <a:extLst>
              <a:ext uri="{FF2B5EF4-FFF2-40B4-BE49-F238E27FC236}">
                <a16:creationId xmlns:a16="http://schemas.microsoft.com/office/drawing/2014/main" id="{DC64BFB6-4D5E-3249-B31F-03D903593DE8}"/>
              </a:ext>
            </a:extLst>
          </p:cNvPr>
          <p:cNvSpPr>
            <a:spLocks noGrp="1" noChangeArrowheads="1"/>
          </p:cNvSpPr>
          <p:nvPr>
            <p:ph type="dt" sz="half" idx="10"/>
          </p:nvPr>
        </p:nvSpPr>
        <p:spPr>
          <a:ln/>
        </p:spPr>
        <p:txBody>
          <a:bodyPr/>
          <a:lstStyle>
            <a:lvl1pPr>
              <a:defRPr/>
            </a:lvl1pPr>
          </a:lstStyle>
          <a:p>
            <a:pPr>
              <a:defRPr/>
            </a:pPr>
            <a:fld id="{2DE75807-E1AE-5842-A07A-20BEA7EFB5BA}" type="datetime1">
              <a:rPr lang="en-US" altLang="zh-CN" smtClean="0"/>
              <a:t>10/30/23</a:t>
            </a:fld>
            <a:endParaRPr lang="zh-CN" altLang="en-US"/>
          </a:p>
        </p:txBody>
      </p:sp>
      <p:sp>
        <p:nvSpPr>
          <p:cNvPr id="5" name="页脚占位符 7">
            <a:extLst>
              <a:ext uri="{FF2B5EF4-FFF2-40B4-BE49-F238E27FC236}">
                <a16:creationId xmlns:a16="http://schemas.microsoft.com/office/drawing/2014/main" id="{EB0F4508-31A3-AE46-A8C6-31F9E1079F7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3ED4E60-182E-3443-B916-B702A61D351D}"/>
              </a:ext>
            </a:extLst>
          </p:cNvPr>
          <p:cNvSpPr>
            <a:spLocks noGrp="1" noChangeArrowheads="1"/>
          </p:cNvSpPr>
          <p:nvPr>
            <p:ph type="sldNum" sz="quarter" idx="12"/>
          </p:nvPr>
        </p:nvSpPr>
        <p:spPr>
          <a:ln/>
        </p:spPr>
        <p:txBody>
          <a:bodyPr/>
          <a:lstStyle>
            <a:lvl1pPr>
              <a:defRPr/>
            </a:lvl1pPr>
          </a:lstStyle>
          <a:p>
            <a:fld id="{58C270AC-778B-764F-B6A2-873E9DE2BA40}" type="slidenum">
              <a:rPr lang="zh-CN" altLang="en-US"/>
              <a:pPr/>
              <a:t>‹#›</a:t>
            </a:fld>
            <a:endParaRPr lang="zh-CN" altLang="en-US"/>
          </a:p>
        </p:txBody>
      </p:sp>
    </p:spTree>
    <p:extLst>
      <p:ext uri="{BB962C8B-B14F-4D97-AF65-F5344CB8AC3E}">
        <p14:creationId xmlns:p14="http://schemas.microsoft.com/office/powerpoint/2010/main" val="169193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E8C7713D-AB40-2B4A-9FED-BBF12C7C7719}"/>
              </a:ext>
            </a:extLst>
          </p:cNvPr>
          <p:cNvSpPr>
            <a:spLocks noGrp="1" noChangeArrowheads="1"/>
          </p:cNvSpPr>
          <p:nvPr>
            <p:ph type="dt" sz="half" idx="10"/>
          </p:nvPr>
        </p:nvSpPr>
        <p:spPr>
          <a:ln/>
        </p:spPr>
        <p:txBody>
          <a:bodyPr/>
          <a:lstStyle>
            <a:lvl1pPr>
              <a:defRPr/>
            </a:lvl1pPr>
          </a:lstStyle>
          <a:p>
            <a:pPr>
              <a:defRPr/>
            </a:pPr>
            <a:fld id="{A9725522-6CAD-4C47-B136-AF04BA4C01FE}" type="datetime1">
              <a:rPr lang="en-US" altLang="zh-CN" smtClean="0"/>
              <a:t>10/30/23</a:t>
            </a:fld>
            <a:endParaRPr lang="zh-CN" altLang="en-US"/>
          </a:p>
        </p:txBody>
      </p:sp>
      <p:sp>
        <p:nvSpPr>
          <p:cNvPr id="4" name="页脚占位符 4">
            <a:extLst>
              <a:ext uri="{FF2B5EF4-FFF2-40B4-BE49-F238E27FC236}">
                <a16:creationId xmlns:a16="http://schemas.microsoft.com/office/drawing/2014/main" id="{DFF65AC9-8501-A144-872A-C0CF3DF93E8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a:extLst>
              <a:ext uri="{FF2B5EF4-FFF2-40B4-BE49-F238E27FC236}">
                <a16:creationId xmlns:a16="http://schemas.microsoft.com/office/drawing/2014/main" id="{D4390ECE-799A-C442-8D58-CA0E55EE1BB5}"/>
              </a:ext>
            </a:extLst>
          </p:cNvPr>
          <p:cNvSpPr>
            <a:spLocks noGrp="1" noChangeArrowheads="1"/>
          </p:cNvSpPr>
          <p:nvPr>
            <p:ph type="sldNum" sz="quarter" idx="12"/>
          </p:nvPr>
        </p:nvSpPr>
        <p:spPr>
          <a:ln/>
        </p:spPr>
        <p:txBody>
          <a:bodyPr/>
          <a:lstStyle>
            <a:lvl1pPr>
              <a:defRPr/>
            </a:lvl1pPr>
          </a:lstStyle>
          <a:p>
            <a:fld id="{D160C5BD-68D0-CE43-95D0-1D11858CC9DB}" type="slidenum">
              <a:rPr lang="zh-CN" altLang="en-US"/>
              <a:pPr/>
              <a:t>‹#›</a:t>
            </a:fld>
            <a:endParaRPr lang="zh-CN" altLang="en-US"/>
          </a:p>
        </p:txBody>
      </p:sp>
      <p:pic>
        <p:nvPicPr>
          <p:cNvPr id="6" name="Picture 5">
            <a:extLst>
              <a:ext uri="{FF2B5EF4-FFF2-40B4-BE49-F238E27FC236}">
                <a16:creationId xmlns:a16="http://schemas.microsoft.com/office/drawing/2014/main" id="{3C05BC99-0A2F-0A46-83A9-65D8BFBF45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196865867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6">
            <a:extLst>
              <a:ext uri="{FF2B5EF4-FFF2-40B4-BE49-F238E27FC236}">
                <a16:creationId xmlns:a16="http://schemas.microsoft.com/office/drawing/2014/main" id="{36C1B8E5-E9CB-C141-AA36-2CE1A7CBC028}"/>
              </a:ext>
            </a:extLst>
          </p:cNvPr>
          <p:cNvSpPr>
            <a:spLocks noGrp="1" noChangeArrowheads="1"/>
          </p:cNvSpPr>
          <p:nvPr>
            <p:ph type="dt" sz="half" idx="10"/>
          </p:nvPr>
        </p:nvSpPr>
        <p:spPr>
          <a:ln/>
        </p:spPr>
        <p:txBody>
          <a:bodyPr/>
          <a:lstStyle>
            <a:lvl1pPr>
              <a:defRPr/>
            </a:lvl1pPr>
          </a:lstStyle>
          <a:p>
            <a:pPr>
              <a:defRPr/>
            </a:pPr>
            <a:fld id="{E9BC5860-E230-5A4F-AA4A-4A15150EAFA3}" type="datetime1">
              <a:rPr lang="en-US" altLang="zh-CN" smtClean="0"/>
              <a:t>10/30/23</a:t>
            </a:fld>
            <a:endParaRPr lang="zh-CN" altLang="en-US"/>
          </a:p>
        </p:txBody>
      </p:sp>
      <p:sp>
        <p:nvSpPr>
          <p:cNvPr id="6" name="页脚占位符 7">
            <a:extLst>
              <a:ext uri="{FF2B5EF4-FFF2-40B4-BE49-F238E27FC236}">
                <a16:creationId xmlns:a16="http://schemas.microsoft.com/office/drawing/2014/main" id="{B8D920A4-33CE-B343-B811-14A84FE0EB4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7C7491BF-E59C-D141-A8ED-E3F07EFC9AAD}"/>
              </a:ext>
            </a:extLst>
          </p:cNvPr>
          <p:cNvSpPr>
            <a:spLocks noGrp="1" noChangeArrowheads="1"/>
          </p:cNvSpPr>
          <p:nvPr>
            <p:ph type="sldNum" sz="quarter" idx="12"/>
          </p:nvPr>
        </p:nvSpPr>
        <p:spPr>
          <a:ln/>
        </p:spPr>
        <p:txBody>
          <a:bodyPr/>
          <a:lstStyle>
            <a:lvl1pPr>
              <a:defRPr/>
            </a:lvl1pPr>
          </a:lstStyle>
          <a:p>
            <a:fld id="{82B261E1-BF67-E64B-9356-70540B6F13BA}" type="slidenum">
              <a:rPr lang="zh-CN" altLang="en-US"/>
              <a:pPr/>
              <a:t>‹#›</a:t>
            </a:fld>
            <a:endParaRPr lang="zh-CN" altLang="en-US"/>
          </a:p>
        </p:txBody>
      </p:sp>
    </p:spTree>
    <p:extLst>
      <p:ext uri="{BB962C8B-B14F-4D97-AF65-F5344CB8AC3E}">
        <p14:creationId xmlns:p14="http://schemas.microsoft.com/office/powerpoint/2010/main" val="332036108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9A4AA9F-784C-2D40-89D1-F330AC3D277D}"/>
              </a:ext>
            </a:extLst>
          </p:cNvPr>
          <p:cNvSpPr>
            <a:spLocks noGrp="1" noChangeArrowheads="1"/>
          </p:cNvSpPr>
          <p:nvPr>
            <p:ph type="dt" sz="half" idx="10"/>
          </p:nvPr>
        </p:nvSpPr>
        <p:spPr>
          <a:ln/>
        </p:spPr>
        <p:txBody>
          <a:bodyPr/>
          <a:lstStyle>
            <a:lvl1pPr>
              <a:defRPr/>
            </a:lvl1pPr>
          </a:lstStyle>
          <a:p>
            <a:pPr>
              <a:defRPr/>
            </a:pPr>
            <a:fld id="{4F875EF8-28C2-3C49-9013-B2C1695E8098}" type="datetime1">
              <a:rPr lang="en-US" altLang="zh-CN" smtClean="0"/>
              <a:t>10/30/23</a:t>
            </a:fld>
            <a:endParaRPr lang="zh-CN" altLang="en-US"/>
          </a:p>
        </p:txBody>
      </p:sp>
      <p:sp>
        <p:nvSpPr>
          <p:cNvPr id="8" name="页脚占位符 7">
            <a:extLst>
              <a:ext uri="{FF2B5EF4-FFF2-40B4-BE49-F238E27FC236}">
                <a16:creationId xmlns:a16="http://schemas.microsoft.com/office/drawing/2014/main" id="{7E047ED4-F9DC-BB41-BB8F-8F85EA3449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a:extLst>
              <a:ext uri="{FF2B5EF4-FFF2-40B4-BE49-F238E27FC236}">
                <a16:creationId xmlns:a16="http://schemas.microsoft.com/office/drawing/2014/main" id="{E4F0ED69-81B8-C74A-864B-66CB9E1FD6F3}"/>
              </a:ext>
            </a:extLst>
          </p:cNvPr>
          <p:cNvSpPr>
            <a:spLocks noGrp="1" noChangeArrowheads="1"/>
          </p:cNvSpPr>
          <p:nvPr>
            <p:ph type="sldNum" sz="quarter" idx="12"/>
          </p:nvPr>
        </p:nvSpPr>
        <p:spPr>
          <a:ln/>
        </p:spPr>
        <p:txBody>
          <a:bodyPr/>
          <a:lstStyle>
            <a:lvl1pPr>
              <a:defRPr/>
            </a:lvl1pPr>
          </a:lstStyle>
          <a:p>
            <a:fld id="{4056AAD7-28BA-B940-8D0A-F00FC15E9187}" type="slidenum">
              <a:rPr lang="zh-CN" altLang="en-US"/>
              <a:pPr/>
              <a:t>‹#›</a:t>
            </a:fld>
            <a:endParaRPr lang="zh-CN" altLang="en-US"/>
          </a:p>
        </p:txBody>
      </p:sp>
    </p:spTree>
    <p:extLst>
      <p:ext uri="{BB962C8B-B14F-4D97-AF65-F5344CB8AC3E}">
        <p14:creationId xmlns:p14="http://schemas.microsoft.com/office/powerpoint/2010/main" val="390248351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6">
            <a:extLst>
              <a:ext uri="{FF2B5EF4-FFF2-40B4-BE49-F238E27FC236}">
                <a16:creationId xmlns:a16="http://schemas.microsoft.com/office/drawing/2014/main" id="{5F79C2CD-86D0-824A-915A-C3B568EFCC5B}"/>
              </a:ext>
            </a:extLst>
          </p:cNvPr>
          <p:cNvSpPr>
            <a:spLocks noGrp="1" noChangeArrowheads="1"/>
          </p:cNvSpPr>
          <p:nvPr>
            <p:ph type="dt" sz="half" idx="10"/>
          </p:nvPr>
        </p:nvSpPr>
        <p:spPr>
          <a:ln/>
        </p:spPr>
        <p:txBody>
          <a:bodyPr/>
          <a:lstStyle>
            <a:lvl1pPr>
              <a:defRPr/>
            </a:lvl1pPr>
          </a:lstStyle>
          <a:p>
            <a:pPr>
              <a:defRPr/>
            </a:pPr>
            <a:fld id="{1EF6986A-1EA0-3648-B6EF-0BDAF1960F9D}" type="datetime1">
              <a:rPr lang="en-US" altLang="zh-CN" smtClean="0"/>
              <a:t>10/30/23</a:t>
            </a:fld>
            <a:endParaRPr lang="zh-CN" altLang="en-US"/>
          </a:p>
        </p:txBody>
      </p:sp>
      <p:sp>
        <p:nvSpPr>
          <p:cNvPr id="4" name="页脚占位符 7">
            <a:extLst>
              <a:ext uri="{FF2B5EF4-FFF2-40B4-BE49-F238E27FC236}">
                <a16:creationId xmlns:a16="http://schemas.microsoft.com/office/drawing/2014/main" id="{B51F74FB-00C3-3E46-B78A-DF7A0C594E81}"/>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a:extLst>
              <a:ext uri="{FF2B5EF4-FFF2-40B4-BE49-F238E27FC236}">
                <a16:creationId xmlns:a16="http://schemas.microsoft.com/office/drawing/2014/main" id="{FB62B65D-7F1C-8F46-860B-DCFE8DB0CD90}"/>
              </a:ext>
            </a:extLst>
          </p:cNvPr>
          <p:cNvSpPr>
            <a:spLocks noGrp="1" noChangeArrowheads="1"/>
          </p:cNvSpPr>
          <p:nvPr>
            <p:ph type="sldNum" sz="quarter" idx="12"/>
          </p:nvPr>
        </p:nvSpPr>
        <p:spPr>
          <a:ln/>
        </p:spPr>
        <p:txBody>
          <a:bodyPr/>
          <a:lstStyle>
            <a:lvl1pPr>
              <a:defRPr/>
            </a:lvl1pPr>
          </a:lstStyle>
          <a:p>
            <a:fld id="{DD495862-99F7-B14C-A46D-B9DC526AFDC1}" type="slidenum">
              <a:rPr lang="zh-CN" altLang="en-US"/>
              <a:pPr/>
              <a:t>‹#›</a:t>
            </a:fld>
            <a:endParaRPr lang="zh-CN" altLang="en-US"/>
          </a:p>
        </p:txBody>
      </p:sp>
    </p:spTree>
    <p:extLst>
      <p:ext uri="{BB962C8B-B14F-4D97-AF65-F5344CB8AC3E}">
        <p14:creationId xmlns:p14="http://schemas.microsoft.com/office/powerpoint/2010/main" val="162401125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a:extLst>
              <a:ext uri="{FF2B5EF4-FFF2-40B4-BE49-F238E27FC236}">
                <a16:creationId xmlns:a16="http://schemas.microsoft.com/office/drawing/2014/main" id="{AC975E63-D008-8642-8448-BCE3DCFAB0F5}"/>
              </a:ext>
            </a:extLst>
          </p:cNvPr>
          <p:cNvSpPr>
            <a:spLocks noGrp="1" noChangeArrowheads="1"/>
          </p:cNvSpPr>
          <p:nvPr>
            <p:ph type="dt" sz="half" idx="10"/>
          </p:nvPr>
        </p:nvSpPr>
        <p:spPr>
          <a:ln/>
        </p:spPr>
        <p:txBody>
          <a:bodyPr/>
          <a:lstStyle>
            <a:lvl1pPr>
              <a:defRPr/>
            </a:lvl1pPr>
          </a:lstStyle>
          <a:p>
            <a:pPr>
              <a:defRPr/>
            </a:pPr>
            <a:fld id="{87430C44-AFD0-CB42-B452-567536048F23}" type="datetime1">
              <a:rPr lang="en-US" altLang="zh-CN" smtClean="0"/>
              <a:t>10/30/23</a:t>
            </a:fld>
            <a:endParaRPr lang="zh-CN" altLang="en-US"/>
          </a:p>
        </p:txBody>
      </p:sp>
      <p:sp>
        <p:nvSpPr>
          <p:cNvPr id="3" name="页脚占位符 7">
            <a:extLst>
              <a:ext uri="{FF2B5EF4-FFF2-40B4-BE49-F238E27FC236}">
                <a16:creationId xmlns:a16="http://schemas.microsoft.com/office/drawing/2014/main" id="{A5F5E198-AF39-D448-AFD5-6C92A218CB2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a:extLst>
              <a:ext uri="{FF2B5EF4-FFF2-40B4-BE49-F238E27FC236}">
                <a16:creationId xmlns:a16="http://schemas.microsoft.com/office/drawing/2014/main" id="{B5B2F684-CB71-2E4A-9346-772DD708BA44}"/>
              </a:ext>
            </a:extLst>
          </p:cNvPr>
          <p:cNvSpPr>
            <a:spLocks noGrp="1" noChangeArrowheads="1"/>
          </p:cNvSpPr>
          <p:nvPr>
            <p:ph type="sldNum" sz="quarter" idx="12"/>
          </p:nvPr>
        </p:nvSpPr>
        <p:spPr>
          <a:ln/>
        </p:spPr>
        <p:txBody>
          <a:bodyPr/>
          <a:lstStyle>
            <a:lvl1pPr>
              <a:defRPr/>
            </a:lvl1pPr>
          </a:lstStyle>
          <a:p>
            <a:fld id="{8033BFF2-F9AB-3D42-BEBB-8945BE53A5A8}" type="slidenum">
              <a:rPr lang="zh-CN" altLang="en-US"/>
              <a:pPr/>
              <a:t>‹#›</a:t>
            </a:fld>
            <a:endParaRPr lang="zh-CN" altLang="en-US"/>
          </a:p>
        </p:txBody>
      </p:sp>
    </p:spTree>
    <p:extLst>
      <p:ext uri="{BB962C8B-B14F-4D97-AF65-F5344CB8AC3E}">
        <p14:creationId xmlns:p14="http://schemas.microsoft.com/office/powerpoint/2010/main" val="37063327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04B9B8E8-431F-864A-8A17-902D1D05A501}"/>
              </a:ext>
            </a:extLst>
          </p:cNvPr>
          <p:cNvSpPr>
            <a:spLocks noGrp="1" noChangeArrowheads="1"/>
          </p:cNvSpPr>
          <p:nvPr>
            <p:ph type="dt" sz="half" idx="10"/>
          </p:nvPr>
        </p:nvSpPr>
        <p:spPr>
          <a:ln/>
        </p:spPr>
        <p:txBody>
          <a:bodyPr/>
          <a:lstStyle>
            <a:lvl1pPr>
              <a:defRPr/>
            </a:lvl1pPr>
          </a:lstStyle>
          <a:p>
            <a:pPr>
              <a:defRPr/>
            </a:pPr>
            <a:fld id="{12EE1DA3-5986-ED42-AB72-91D1ECC9539A}" type="datetime1">
              <a:rPr lang="en-US" altLang="zh-CN" smtClean="0"/>
              <a:t>10/30/23</a:t>
            </a:fld>
            <a:endParaRPr lang="zh-CN" altLang="en-US"/>
          </a:p>
        </p:txBody>
      </p:sp>
      <p:sp>
        <p:nvSpPr>
          <p:cNvPr id="6" name="页脚占位符 7">
            <a:extLst>
              <a:ext uri="{FF2B5EF4-FFF2-40B4-BE49-F238E27FC236}">
                <a16:creationId xmlns:a16="http://schemas.microsoft.com/office/drawing/2014/main" id="{67B647B5-A6A9-3F45-A54B-1DC2D34307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2E597769-18A9-B84B-BBE0-61A6A98A9B0C}"/>
              </a:ext>
            </a:extLst>
          </p:cNvPr>
          <p:cNvSpPr>
            <a:spLocks noGrp="1" noChangeArrowheads="1"/>
          </p:cNvSpPr>
          <p:nvPr>
            <p:ph type="sldNum" sz="quarter" idx="12"/>
          </p:nvPr>
        </p:nvSpPr>
        <p:spPr>
          <a:ln/>
        </p:spPr>
        <p:txBody>
          <a:bodyPr/>
          <a:lstStyle>
            <a:lvl1pPr>
              <a:defRPr/>
            </a:lvl1pPr>
          </a:lstStyle>
          <a:p>
            <a:fld id="{39B43873-9AEA-5740-86A5-F7E5152F0C53}" type="slidenum">
              <a:rPr lang="zh-CN" altLang="en-US"/>
              <a:pPr/>
              <a:t>‹#›</a:t>
            </a:fld>
            <a:endParaRPr lang="zh-CN" altLang="en-US"/>
          </a:p>
        </p:txBody>
      </p:sp>
    </p:spTree>
    <p:extLst>
      <p:ext uri="{BB962C8B-B14F-4D97-AF65-F5344CB8AC3E}">
        <p14:creationId xmlns:p14="http://schemas.microsoft.com/office/powerpoint/2010/main" val="330468767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6">
            <a:extLst>
              <a:ext uri="{FF2B5EF4-FFF2-40B4-BE49-F238E27FC236}">
                <a16:creationId xmlns:a16="http://schemas.microsoft.com/office/drawing/2014/main" id="{7B535910-16D0-964A-A398-5BD8ECF492AC}"/>
              </a:ext>
            </a:extLst>
          </p:cNvPr>
          <p:cNvSpPr>
            <a:spLocks noGrp="1" noChangeArrowheads="1"/>
          </p:cNvSpPr>
          <p:nvPr>
            <p:ph type="dt" sz="half" idx="10"/>
          </p:nvPr>
        </p:nvSpPr>
        <p:spPr>
          <a:ln/>
        </p:spPr>
        <p:txBody>
          <a:bodyPr/>
          <a:lstStyle>
            <a:lvl1pPr>
              <a:defRPr/>
            </a:lvl1pPr>
          </a:lstStyle>
          <a:p>
            <a:pPr>
              <a:defRPr/>
            </a:pPr>
            <a:fld id="{67045DC8-A95D-5942-8C22-7939AE39E475}" type="datetime1">
              <a:rPr lang="en-US" altLang="zh-CN" smtClean="0"/>
              <a:t>10/30/23</a:t>
            </a:fld>
            <a:endParaRPr lang="zh-CN" altLang="en-US"/>
          </a:p>
        </p:txBody>
      </p:sp>
      <p:sp>
        <p:nvSpPr>
          <p:cNvPr id="6" name="页脚占位符 7">
            <a:extLst>
              <a:ext uri="{FF2B5EF4-FFF2-40B4-BE49-F238E27FC236}">
                <a16:creationId xmlns:a16="http://schemas.microsoft.com/office/drawing/2014/main" id="{620D48D9-CBED-D84D-8C9E-DF64275DF3A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a:extLst>
              <a:ext uri="{FF2B5EF4-FFF2-40B4-BE49-F238E27FC236}">
                <a16:creationId xmlns:a16="http://schemas.microsoft.com/office/drawing/2014/main" id="{FDDF5271-192E-8F44-93BC-AFC8E3F4D70E}"/>
              </a:ext>
            </a:extLst>
          </p:cNvPr>
          <p:cNvSpPr>
            <a:spLocks noGrp="1" noChangeArrowheads="1"/>
          </p:cNvSpPr>
          <p:nvPr>
            <p:ph type="sldNum" sz="quarter" idx="12"/>
          </p:nvPr>
        </p:nvSpPr>
        <p:spPr>
          <a:ln/>
        </p:spPr>
        <p:txBody>
          <a:bodyPr/>
          <a:lstStyle>
            <a:lvl1pPr>
              <a:defRPr/>
            </a:lvl1pPr>
          </a:lstStyle>
          <a:p>
            <a:fld id="{F35D7442-9B1E-FD4E-A9C7-63FAF1ABB3E8}" type="slidenum">
              <a:rPr lang="zh-CN" altLang="en-US"/>
              <a:pPr/>
              <a:t>‹#›</a:t>
            </a:fld>
            <a:endParaRPr lang="zh-CN" altLang="en-US"/>
          </a:p>
        </p:txBody>
      </p:sp>
    </p:spTree>
    <p:extLst>
      <p:ext uri="{BB962C8B-B14F-4D97-AF65-F5344CB8AC3E}">
        <p14:creationId xmlns:p14="http://schemas.microsoft.com/office/powerpoint/2010/main" val="280805895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ECD28FBE-13DE-8D43-8E81-C2CE6D852665}"/>
              </a:ext>
            </a:extLst>
          </p:cNvPr>
          <p:cNvSpPr>
            <a:spLocks noGrp="1" noChangeArrowheads="1"/>
          </p:cNvSpPr>
          <p:nvPr>
            <p:ph type="dt" sz="half" idx="10"/>
          </p:nvPr>
        </p:nvSpPr>
        <p:spPr>
          <a:ln/>
        </p:spPr>
        <p:txBody>
          <a:bodyPr/>
          <a:lstStyle>
            <a:lvl1pPr>
              <a:defRPr/>
            </a:lvl1pPr>
          </a:lstStyle>
          <a:p>
            <a:pPr>
              <a:defRPr/>
            </a:pPr>
            <a:fld id="{265A1358-77B0-4145-969D-9D79FB0B347B}" type="datetime1">
              <a:rPr lang="en-US" altLang="zh-CN" smtClean="0"/>
              <a:t>10/30/23</a:t>
            </a:fld>
            <a:endParaRPr lang="zh-CN" altLang="en-US"/>
          </a:p>
        </p:txBody>
      </p:sp>
      <p:sp>
        <p:nvSpPr>
          <p:cNvPr id="5" name="页脚占位符 7">
            <a:extLst>
              <a:ext uri="{FF2B5EF4-FFF2-40B4-BE49-F238E27FC236}">
                <a16:creationId xmlns:a16="http://schemas.microsoft.com/office/drawing/2014/main" id="{D6F9A085-6D7A-D04B-92C3-7C2A2E555D3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0F5AFCE5-8938-DB40-A200-50AFE0A40598}"/>
              </a:ext>
            </a:extLst>
          </p:cNvPr>
          <p:cNvSpPr>
            <a:spLocks noGrp="1" noChangeArrowheads="1"/>
          </p:cNvSpPr>
          <p:nvPr>
            <p:ph type="sldNum" sz="quarter" idx="12"/>
          </p:nvPr>
        </p:nvSpPr>
        <p:spPr>
          <a:ln/>
        </p:spPr>
        <p:txBody>
          <a:bodyPr/>
          <a:lstStyle>
            <a:lvl1pPr>
              <a:defRPr/>
            </a:lvl1pPr>
          </a:lstStyle>
          <a:p>
            <a:fld id="{94F2578B-4FB3-0D41-916F-9183CB71EEE2}" type="slidenum">
              <a:rPr lang="zh-CN" altLang="en-US"/>
              <a:pPr/>
              <a:t>‹#›</a:t>
            </a:fld>
            <a:endParaRPr lang="zh-CN" altLang="en-US"/>
          </a:p>
        </p:txBody>
      </p:sp>
    </p:spTree>
    <p:extLst>
      <p:ext uri="{BB962C8B-B14F-4D97-AF65-F5344CB8AC3E}">
        <p14:creationId xmlns:p14="http://schemas.microsoft.com/office/powerpoint/2010/main" val="39697699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6">
            <a:extLst>
              <a:ext uri="{FF2B5EF4-FFF2-40B4-BE49-F238E27FC236}">
                <a16:creationId xmlns:a16="http://schemas.microsoft.com/office/drawing/2014/main" id="{226FEFDD-C91A-CC4E-8A6E-28F00652D06C}"/>
              </a:ext>
            </a:extLst>
          </p:cNvPr>
          <p:cNvSpPr>
            <a:spLocks noGrp="1" noChangeArrowheads="1"/>
          </p:cNvSpPr>
          <p:nvPr>
            <p:ph type="dt" sz="half" idx="10"/>
          </p:nvPr>
        </p:nvSpPr>
        <p:spPr>
          <a:ln/>
        </p:spPr>
        <p:txBody>
          <a:bodyPr/>
          <a:lstStyle>
            <a:lvl1pPr>
              <a:defRPr/>
            </a:lvl1pPr>
          </a:lstStyle>
          <a:p>
            <a:pPr>
              <a:defRPr/>
            </a:pPr>
            <a:fld id="{1DBA5F5A-6225-AE4B-94C0-E0F16E395809}" type="datetime1">
              <a:rPr lang="en-US" altLang="zh-CN" smtClean="0"/>
              <a:t>10/30/23</a:t>
            </a:fld>
            <a:endParaRPr lang="zh-CN" altLang="en-US"/>
          </a:p>
        </p:txBody>
      </p:sp>
      <p:sp>
        <p:nvSpPr>
          <p:cNvPr id="5" name="页脚占位符 7">
            <a:extLst>
              <a:ext uri="{FF2B5EF4-FFF2-40B4-BE49-F238E27FC236}">
                <a16:creationId xmlns:a16="http://schemas.microsoft.com/office/drawing/2014/main" id="{87389493-A5D6-C046-8584-1C4015FC83F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a:extLst>
              <a:ext uri="{FF2B5EF4-FFF2-40B4-BE49-F238E27FC236}">
                <a16:creationId xmlns:a16="http://schemas.microsoft.com/office/drawing/2014/main" id="{B1622DD8-E7DB-124C-A3A0-7996A154FDF4}"/>
              </a:ext>
            </a:extLst>
          </p:cNvPr>
          <p:cNvSpPr>
            <a:spLocks noGrp="1" noChangeArrowheads="1"/>
          </p:cNvSpPr>
          <p:nvPr>
            <p:ph type="sldNum" sz="quarter" idx="12"/>
          </p:nvPr>
        </p:nvSpPr>
        <p:spPr>
          <a:ln/>
        </p:spPr>
        <p:txBody>
          <a:bodyPr/>
          <a:lstStyle>
            <a:lvl1pPr>
              <a:defRPr/>
            </a:lvl1pPr>
          </a:lstStyle>
          <a:p>
            <a:fld id="{8D85CA9C-5849-B14C-9D4D-C1AD01493C59}" type="slidenum">
              <a:rPr lang="zh-CN" altLang="en-US"/>
              <a:pPr/>
              <a:t>‹#›</a:t>
            </a:fld>
            <a:endParaRPr lang="zh-CN" altLang="en-US"/>
          </a:p>
        </p:txBody>
      </p:sp>
    </p:spTree>
    <p:extLst>
      <p:ext uri="{BB962C8B-B14F-4D97-AF65-F5344CB8AC3E}">
        <p14:creationId xmlns:p14="http://schemas.microsoft.com/office/powerpoint/2010/main" val="28822221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2">
            <a:extLst>
              <a:ext uri="{FF2B5EF4-FFF2-40B4-BE49-F238E27FC236}">
                <a16:creationId xmlns:a16="http://schemas.microsoft.com/office/drawing/2014/main" id="{8606B35B-B0BB-3C49-B09C-44EBB16213E8}"/>
              </a:ext>
            </a:extLst>
          </p:cNvPr>
          <p:cNvSpPr>
            <a:spLocks noGrp="1" noChangeArrowheads="1"/>
          </p:cNvSpPr>
          <p:nvPr>
            <p:ph type="dt" sz="half" idx="10"/>
          </p:nvPr>
        </p:nvSpPr>
        <p:spPr>
          <a:ln/>
        </p:spPr>
        <p:txBody>
          <a:bodyPr/>
          <a:lstStyle>
            <a:lvl1pPr>
              <a:defRPr/>
            </a:lvl1pPr>
          </a:lstStyle>
          <a:p>
            <a:pPr>
              <a:defRPr/>
            </a:pPr>
            <a:fld id="{79C2F608-3B03-6D4C-BDD6-DFEC938DBE67}" type="datetime1">
              <a:rPr lang="en-US" altLang="zh-CN" smtClean="0"/>
              <a:t>10/30/23</a:t>
            </a:fld>
            <a:endParaRPr lang="zh-CN" altLang="en-US"/>
          </a:p>
        </p:txBody>
      </p:sp>
      <p:sp>
        <p:nvSpPr>
          <p:cNvPr id="5" name="页脚占位符 3">
            <a:extLst>
              <a:ext uri="{FF2B5EF4-FFF2-40B4-BE49-F238E27FC236}">
                <a16:creationId xmlns:a16="http://schemas.microsoft.com/office/drawing/2014/main" id="{30209FBC-5FBC-7D41-8764-83044E3D8E3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639D79A1-3F31-2C44-AFCA-7AA77E76FBCE}"/>
              </a:ext>
            </a:extLst>
          </p:cNvPr>
          <p:cNvSpPr>
            <a:spLocks noGrp="1" noChangeArrowheads="1"/>
          </p:cNvSpPr>
          <p:nvPr>
            <p:ph type="sldNum" sz="quarter" idx="12"/>
          </p:nvPr>
        </p:nvSpPr>
        <p:spPr>
          <a:ln/>
        </p:spPr>
        <p:txBody>
          <a:bodyPr/>
          <a:lstStyle>
            <a:lvl1pPr>
              <a:defRPr/>
            </a:lvl1pPr>
          </a:lstStyle>
          <a:p>
            <a:fld id="{2303EB9B-8BFB-CC4D-8ED5-8EDC6FDDA47E}" type="slidenum">
              <a:rPr lang="zh-CN" altLang="en-US"/>
              <a:pPr/>
              <a:t>‹#›</a:t>
            </a:fld>
            <a:endParaRPr lang="zh-CN" altLang="en-US"/>
          </a:p>
        </p:txBody>
      </p:sp>
    </p:spTree>
    <p:extLst>
      <p:ext uri="{BB962C8B-B14F-4D97-AF65-F5344CB8AC3E}">
        <p14:creationId xmlns:p14="http://schemas.microsoft.com/office/powerpoint/2010/main" val="44974872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EFE76759-3590-E043-9904-C2278DB692F5}"/>
              </a:ext>
            </a:extLst>
          </p:cNvPr>
          <p:cNvSpPr>
            <a:spLocks noGrp="1" noChangeArrowheads="1"/>
          </p:cNvSpPr>
          <p:nvPr>
            <p:ph type="dt" sz="half" idx="10"/>
          </p:nvPr>
        </p:nvSpPr>
        <p:spPr>
          <a:ln/>
        </p:spPr>
        <p:txBody>
          <a:bodyPr/>
          <a:lstStyle>
            <a:lvl1pPr>
              <a:defRPr/>
            </a:lvl1pPr>
          </a:lstStyle>
          <a:p>
            <a:pPr>
              <a:defRPr/>
            </a:pPr>
            <a:fld id="{E69C3134-D7EB-C849-9F46-1876458D3C1D}" type="datetime1">
              <a:rPr lang="en-US" altLang="zh-CN" smtClean="0"/>
              <a:t>10/30/23</a:t>
            </a:fld>
            <a:endParaRPr lang="zh-CN" altLang="en-US"/>
          </a:p>
        </p:txBody>
      </p:sp>
      <p:sp>
        <p:nvSpPr>
          <p:cNvPr id="5" name="页脚占位符 3">
            <a:extLst>
              <a:ext uri="{FF2B5EF4-FFF2-40B4-BE49-F238E27FC236}">
                <a16:creationId xmlns:a16="http://schemas.microsoft.com/office/drawing/2014/main" id="{D3A0310E-A2AE-3B4D-9CB5-6DA1DCA5FFE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B1FF7D25-FAFA-5249-9784-203C353B4CCF}"/>
              </a:ext>
            </a:extLst>
          </p:cNvPr>
          <p:cNvSpPr>
            <a:spLocks noGrp="1" noChangeArrowheads="1"/>
          </p:cNvSpPr>
          <p:nvPr>
            <p:ph type="sldNum" sz="quarter" idx="12"/>
          </p:nvPr>
        </p:nvSpPr>
        <p:spPr>
          <a:ln/>
        </p:spPr>
        <p:txBody>
          <a:bodyPr/>
          <a:lstStyle>
            <a:lvl1pPr>
              <a:defRPr/>
            </a:lvl1pPr>
          </a:lstStyle>
          <a:p>
            <a:fld id="{1C2E51BC-1F7A-5140-8BA7-490B296FF5B1}" type="slidenum">
              <a:rPr lang="zh-CN" altLang="en-US"/>
              <a:pPr/>
              <a:t>‹#›</a:t>
            </a:fld>
            <a:endParaRPr lang="zh-CN" altLang="en-US"/>
          </a:p>
        </p:txBody>
      </p:sp>
    </p:spTree>
    <p:extLst>
      <p:ext uri="{BB962C8B-B14F-4D97-AF65-F5344CB8AC3E}">
        <p14:creationId xmlns:p14="http://schemas.microsoft.com/office/powerpoint/2010/main" val="3807872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10/30/23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pic>
        <p:nvPicPr>
          <p:cNvPr id="6" name="Picture 5">
            <a:extLst>
              <a:ext uri="{FF2B5EF4-FFF2-40B4-BE49-F238E27FC236}">
                <a16:creationId xmlns:a16="http://schemas.microsoft.com/office/drawing/2014/main" id="{253E8B6C-ADB7-F645-86E3-3BCBDBCADA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40229334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2">
            <a:extLst>
              <a:ext uri="{FF2B5EF4-FFF2-40B4-BE49-F238E27FC236}">
                <a16:creationId xmlns:a16="http://schemas.microsoft.com/office/drawing/2014/main" id="{7BC214D5-B5F8-C841-A0FF-807239737BC1}"/>
              </a:ext>
            </a:extLst>
          </p:cNvPr>
          <p:cNvSpPr>
            <a:spLocks noGrp="1" noChangeArrowheads="1"/>
          </p:cNvSpPr>
          <p:nvPr>
            <p:ph type="dt" sz="half" idx="10"/>
          </p:nvPr>
        </p:nvSpPr>
        <p:spPr>
          <a:ln/>
        </p:spPr>
        <p:txBody>
          <a:bodyPr/>
          <a:lstStyle>
            <a:lvl1pPr>
              <a:defRPr/>
            </a:lvl1pPr>
          </a:lstStyle>
          <a:p>
            <a:pPr>
              <a:defRPr/>
            </a:pPr>
            <a:fld id="{7445A007-48AD-1A4A-B704-999531B31B0C}" type="datetime1">
              <a:rPr lang="en-US" altLang="zh-CN" smtClean="0"/>
              <a:t>10/30/23</a:t>
            </a:fld>
            <a:endParaRPr lang="zh-CN" altLang="en-US"/>
          </a:p>
        </p:txBody>
      </p:sp>
      <p:sp>
        <p:nvSpPr>
          <p:cNvPr id="5" name="页脚占位符 3">
            <a:extLst>
              <a:ext uri="{FF2B5EF4-FFF2-40B4-BE49-F238E27FC236}">
                <a16:creationId xmlns:a16="http://schemas.microsoft.com/office/drawing/2014/main" id="{8A9E19A9-DE6C-8346-812F-C2F8B366360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5269467-2121-6047-A348-6B11E3E3719D}"/>
              </a:ext>
            </a:extLst>
          </p:cNvPr>
          <p:cNvSpPr>
            <a:spLocks noGrp="1" noChangeArrowheads="1"/>
          </p:cNvSpPr>
          <p:nvPr>
            <p:ph type="sldNum" sz="quarter" idx="12"/>
          </p:nvPr>
        </p:nvSpPr>
        <p:spPr>
          <a:ln/>
        </p:spPr>
        <p:txBody>
          <a:bodyPr/>
          <a:lstStyle>
            <a:lvl1pPr>
              <a:defRPr/>
            </a:lvl1pPr>
          </a:lstStyle>
          <a:p>
            <a:fld id="{AC641C08-80B9-824F-80AA-1FD655EBA343}" type="slidenum">
              <a:rPr lang="zh-CN" altLang="en-US"/>
              <a:pPr/>
              <a:t>‹#›</a:t>
            </a:fld>
            <a:endParaRPr lang="zh-CN" altLang="en-US"/>
          </a:p>
        </p:txBody>
      </p:sp>
    </p:spTree>
    <p:extLst>
      <p:ext uri="{BB962C8B-B14F-4D97-AF65-F5344CB8AC3E}">
        <p14:creationId xmlns:p14="http://schemas.microsoft.com/office/powerpoint/2010/main" val="276577538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2">
            <a:extLst>
              <a:ext uri="{FF2B5EF4-FFF2-40B4-BE49-F238E27FC236}">
                <a16:creationId xmlns:a16="http://schemas.microsoft.com/office/drawing/2014/main" id="{2139F33C-54C9-2C47-8A50-AFBC688066BA}"/>
              </a:ext>
            </a:extLst>
          </p:cNvPr>
          <p:cNvSpPr>
            <a:spLocks noGrp="1" noChangeArrowheads="1"/>
          </p:cNvSpPr>
          <p:nvPr>
            <p:ph type="dt" sz="half" idx="10"/>
          </p:nvPr>
        </p:nvSpPr>
        <p:spPr>
          <a:ln/>
        </p:spPr>
        <p:txBody>
          <a:bodyPr/>
          <a:lstStyle>
            <a:lvl1pPr>
              <a:defRPr/>
            </a:lvl1pPr>
          </a:lstStyle>
          <a:p>
            <a:pPr>
              <a:defRPr/>
            </a:pPr>
            <a:fld id="{0FB9B331-A639-DD43-B591-E597A8FAFB5E}" type="datetime1">
              <a:rPr lang="en-US" altLang="zh-CN" smtClean="0"/>
              <a:t>10/30/23</a:t>
            </a:fld>
            <a:endParaRPr lang="zh-CN" altLang="en-US"/>
          </a:p>
        </p:txBody>
      </p:sp>
      <p:sp>
        <p:nvSpPr>
          <p:cNvPr id="6" name="页脚占位符 3">
            <a:extLst>
              <a:ext uri="{FF2B5EF4-FFF2-40B4-BE49-F238E27FC236}">
                <a16:creationId xmlns:a16="http://schemas.microsoft.com/office/drawing/2014/main" id="{AE2D115C-F811-EB42-A918-BF8FD91563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45F2C150-D2C4-144C-B003-D57CE63B1875}"/>
              </a:ext>
            </a:extLst>
          </p:cNvPr>
          <p:cNvSpPr>
            <a:spLocks noGrp="1" noChangeArrowheads="1"/>
          </p:cNvSpPr>
          <p:nvPr>
            <p:ph type="sldNum" sz="quarter" idx="12"/>
          </p:nvPr>
        </p:nvSpPr>
        <p:spPr>
          <a:ln/>
        </p:spPr>
        <p:txBody>
          <a:bodyPr/>
          <a:lstStyle>
            <a:lvl1pPr>
              <a:defRPr/>
            </a:lvl1pPr>
          </a:lstStyle>
          <a:p>
            <a:fld id="{0011BCF0-D6C5-F545-B348-41573C4085C7}" type="slidenum">
              <a:rPr lang="zh-CN" altLang="en-US"/>
              <a:pPr/>
              <a:t>‹#›</a:t>
            </a:fld>
            <a:endParaRPr lang="zh-CN" altLang="en-US"/>
          </a:p>
        </p:txBody>
      </p:sp>
    </p:spTree>
    <p:extLst>
      <p:ext uri="{BB962C8B-B14F-4D97-AF65-F5344CB8AC3E}">
        <p14:creationId xmlns:p14="http://schemas.microsoft.com/office/powerpoint/2010/main" val="176990537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2">
            <a:extLst>
              <a:ext uri="{FF2B5EF4-FFF2-40B4-BE49-F238E27FC236}">
                <a16:creationId xmlns:a16="http://schemas.microsoft.com/office/drawing/2014/main" id="{D95B598F-DD48-8E45-91C4-E386F54F5B7B}"/>
              </a:ext>
            </a:extLst>
          </p:cNvPr>
          <p:cNvSpPr>
            <a:spLocks noGrp="1" noChangeArrowheads="1"/>
          </p:cNvSpPr>
          <p:nvPr>
            <p:ph type="dt" sz="half" idx="10"/>
          </p:nvPr>
        </p:nvSpPr>
        <p:spPr>
          <a:ln/>
        </p:spPr>
        <p:txBody>
          <a:bodyPr/>
          <a:lstStyle>
            <a:lvl1pPr>
              <a:defRPr/>
            </a:lvl1pPr>
          </a:lstStyle>
          <a:p>
            <a:pPr>
              <a:defRPr/>
            </a:pPr>
            <a:fld id="{378ED8CA-34EB-1A43-B2F8-5B047F67EA75}" type="datetime1">
              <a:rPr lang="en-US" altLang="zh-CN" smtClean="0"/>
              <a:t>10/30/23</a:t>
            </a:fld>
            <a:endParaRPr lang="zh-CN" altLang="en-US"/>
          </a:p>
        </p:txBody>
      </p:sp>
      <p:sp>
        <p:nvSpPr>
          <p:cNvPr id="8" name="页脚占位符 3">
            <a:extLst>
              <a:ext uri="{FF2B5EF4-FFF2-40B4-BE49-F238E27FC236}">
                <a16:creationId xmlns:a16="http://schemas.microsoft.com/office/drawing/2014/main" id="{D2F8A1A9-E24F-794A-9BC2-7B6B521673A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a:extLst>
              <a:ext uri="{FF2B5EF4-FFF2-40B4-BE49-F238E27FC236}">
                <a16:creationId xmlns:a16="http://schemas.microsoft.com/office/drawing/2014/main" id="{B4854524-31F4-EF45-B1E2-B6262E72020D}"/>
              </a:ext>
            </a:extLst>
          </p:cNvPr>
          <p:cNvSpPr>
            <a:spLocks noGrp="1" noChangeArrowheads="1"/>
          </p:cNvSpPr>
          <p:nvPr>
            <p:ph type="sldNum" sz="quarter" idx="12"/>
          </p:nvPr>
        </p:nvSpPr>
        <p:spPr>
          <a:ln/>
        </p:spPr>
        <p:txBody>
          <a:bodyPr/>
          <a:lstStyle>
            <a:lvl1pPr>
              <a:defRPr/>
            </a:lvl1pPr>
          </a:lstStyle>
          <a:p>
            <a:fld id="{8E6A2CFA-4A84-7B41-A0C7-9953F846978C}" type="slidenum">
              <a:rPr lang="zh-CN" altLang="en-US"/>
              <a:pPr/>
              <a:t>‹#›</a:t>
            </a:fld>
            <a:endParaRPr lang="zh-CN" altLang="en-US"/>
          </a:p>
        </p:txBody>
      </p:sp>
    </p:spTree>
    <p:extLst>
      <p:ext uri="{BB962C8B-B14F-4D97-AF65-F5344CB8AC3E}">
        <p14:creationId xmlns:p14="http://schemas.microsoft.com/office/powerpoint/2010/main" val="292255798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393B345-31A2-A645-8177-8CCAE48722BE}"/>
              </a:ext>
            </a:extLst>
          </p:cNvPr>
          <p:cNvSpPr>
            <a:spLocks noGrp="1" noChangeArrowheads="1"/>
          </p:cNvSpPr>
          <p:nvPr>
            <p:ph type="dt" sz="half" idx="10"/>
          </p:nvPr>
        </p:nvSpPr>
        <p:spPr>
          <a:ln/>
        </p:spPr>
        <p:txBody>
          <a:bodyPr/>
          <a:lstStyle>
            <a:lvl1pPr>
              <a:defRPr/>
            </a:lvl1pPr>
          </a:lstStyle>
          <a:p>
            <a:pPr>
              <a:defRPr/>
            </a:pPr>
            <a:fld id="{01F9AAE2-6B61-0143-961B-858B00B0F595}" type="datetime1">
              <a:rPr lang="en-US" altLang="zh-CN" smtClean="0"/>
              <a:t>10/30/23</a:t>
            </a:fld>
            <a:endParaRPr lang="zh-CN" altLang="en-US"/>
          </a:p>
        </p:txBody>
      </p:sp>
      <p:sp>
        <p:nvSpPr>
          <p:cNvPr id="4" name="页脚占位符 3">
            <a:extLst>
              <a:ext uri="{FF2B5EF4-FFF2-40B4-BE49-F238E27FC236}">
                <a16:creationId xmlns:a16="http://schemas.microsoft.com/office/drawing/2014/main" id="{322E33F5-B698-4D46-AD2D-DE518A5395F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a:extLst>
              <a:ext uri="{FF2B5EF4-FFF2-40B4-BE49-F238E27FC236}">
                <a16:creationId xmlns:a16="http://schemas.microsoft.com/office/drawing/2014/main" id="{B89B8BDD-1918-B04A-8800-FC31826126D4}"/>
              </a:ext>
            </a:extLst>
          </p:cNvPr>
          <p:cNvSpPr>
            <a:spLocks noGrp="1" noChangeArrowheads="1"/>
          </p:cNvSpPr>
          <p:nvPr>
            <p:ph type="sldNum" sz="quarter" idx="12"/>
          </p:nvPr>
        </p:nvSpPr>
        <p:spPr>
          <a:ln/>
        </p:spPr>
        <p:txBody>
          <a:bodyPr/>
          <a:lstStyle>
            <a:lvl1pPr>
              <a:defRPr/>
            </a:lvl1pPr>
          </a:lstStyle>
          <a:p>
            <a:fld id="{AC12F683-DD74-1748-971B-0DA0BE4A670F}" type="slidenum">
              <a:rPr lang="zh-CN" altLang="en-US"/>
              <a:pPr/>
              <a:t>‹#›</a:t>
            </a:fld>
            <a:endParaRPr lang="zh-CN" altLang="en-US"/>
          </a:p>
        </p:txBody>
      </p:sp>
    </p:spTree>
    <p:extLst>
      <p:ext uri="{BB962C8B-B14F-4D97-AF65-F5344CB8AC3E}">
        <p14:creationId xmlns:p14="http://schemas.microsoft.com/office/powerpoint/2010/main" val="23981679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a:extLst>
              <a:ext uri="{FF2B5EF4-FFF2-40B4-BE49-F238E27FC236}">
                <a16:creationId xmlns:a16="http://schemas.microsoft.com/office/drawing/2014/main" id="{38B4143D-2C6E-BD42-8A76-72F00B8E9CEF}"/>
              </a:ext>
            </a:extLst>
          </p:cNvPr>
          <p:cNvSpPr>
            <a:spLocks noGrp="1" noChangeArrowheads="1"/>
          </p:cNvSpPr>
          <p:nvPr>
            <p:ph type="dt" sz="half" idx="10"/>
          </p:nvPr>
        </p:nvSpPr>
        <p:spPr>
          <a:ln/>
        </p:spPr>
        <p:txBody>
          <a:bodyPr/>
          <a:lstStyle>
            <a:lvl1pPr>
              <a:defRPr/>
            </a:lvl1pPr>
          </a:lstStyle>
          <a:p>
            <a:pPr>
              <a:defRPr/>
            </a:pPr>
            <a:fld id="{6B767585-FF37-6049-B129-74614F4BCD96}" type="datetime1">
              <a:rPr lang="en-US" altLang="zh-CN" smtClean="0"/>
              <a:t>10/30/23</a:t>
            </a:fld>
            <a:endParaRPr lang="zh-CN" altLang="en-US"/>
          </a:p>
        </p:txBody>
      </p:sp>
      <p:sp>
        <p:nvSpPr>
          <p:cNvPr id="3" name="页脚占位符 3">
            <a:extLst>
              <a:ext uri="{FF2B5EF4-FFF2-40B4-BE49-F238E27FC236}">
                <a16:creationId xmlns:a16="http://schemas.microsoft.com/office/drawing/2014/main" id="{E5A58B61-6DA5-F048-9DCC-D5463CE9B242}"/>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a:extLst>
              <a:ext uri="{FF2B5EF4-FFF2-40B4-BE49-F238E27FC236}">
                <a16:creationId xmlns:a16="http://schemas.microsoft.com/office/drawing/2014/main" id="{DDDA0464-57BC-E24B-BDC2-78F67CA385A8}"/>
              </a:ext>
            </a:extLst>
          </p:cNvPr>
          <p:cNvSpPr>
            <a:spLocks noGrp="1" noChangeArrowheads="1"/>
          </p:cNvSpPr>
          <p:nvPr>
            <p:ph type="sldNum" sz="quarter" idx="12"/>
          </p:nvPr>
        </p:nvSpPr>
        <p:spPr>
          <a:ln/>
        </p:spPr>
        <p:txBody>
          <a:bodyPr/>
          <a:lstStyle>
            <a:lvl1pPr>
              <a:defRPr/>
            </a:lvl1pPr>
          </a:lstStyle>
          <a:p>
            <a:fld id="{92692129-A7ED-1744-B958-4C0EC93A1312}" type="slidenum">
              <a:rPr lang="zh-CN" altLang="en-US"/>
              <a:pPr/>
              <a:t>‹#›</a:t>
            </a:fld>
            <a:endParaRPr lang="zh-CN" altLang="en-US"/>
          </a:p>
        </p:txBody>
      </p:sp>
    </p:spTree>
    <p:extLst>
      <p:ext uri="{BB962C8B-B14F-4D97-AF65-F5344CB8AC3E}">
        <p14:creationId xmlns:p14="http://schemas.microsoft.com/office/powerpoint/2010/main" val="14329616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7018CF10-1F18-F246-A1CC-FBF982BD7D76}"/>
              </a:ext>
            </a:extLst>
          </p:cNvPr>
          <p:cNvSpPr>
            <a:spLocks noGrp="1" noChangeArrowheads="1"/>
          </p:cNvSpPr>
          <p:nvPr>
            <p:ph type="dt" sz="half" idx="10"/>
          </p:nvPr>
        </p:nvSpPr>
        <p:spPr>
          <a:ln/>
        </p:spPr>
        <p:txBody>
          <a:bodyPr/>
          <a:lstStyle>
            <a:lvl1pPr>
              <a:defRPr/>
            </a:lvl1pPr>
          </a:lstStyle>
          <a:p>
            <a:pPr>
              <a:defRPr/>
            </a:pPr>
            <a:fld id="{DD29AB56-62D2-4A4C-9D0C-2151D0FDC354}" type="datetime1">
              <a:rPr lang="en-US" altLang="zh-CN" smtClean="0"/>
              <a:t>10/30/23</a:t>
            </a:fld>
            <a:endParaRPr lang="zh-CN" altLang="en-US"/>
          </a:p>
        </p:txBody>
      </p:sp>
      <p:sp>
        <p:nvSpPr>
          <p:cNvPr id="6" name="页脚占位符 3">
            <a:extLst>
              <a:ext uri="{FF2B5EF4-FFF2-40B4-BE49-F238E27FC236}">
                <a16:creationId xmlns:a16="http://schemas.microsoft.com/office/drawing/2014/main" id="{1895BA8C-AA8C-5F4A-84EF-6D59C80B5C1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A543E309-25DB-0A47-BF15-A4DEBC9A95B9}"/>
              </a:ext>
            </a:extLst>
          </p:cNvPr>
          <p:cNvSpPr>
            <a:spLocks noGrp="1" noChangeArrowheads="1"/>
          </p:cNvSpPr>
          <p:nvPr>
            <p:ph type="sldNum" sz="quarter" idx="12"/>
          </p:nvPr>
        </p:nvSpPr>
        <p:spPr>
          <a:ln/>
        </p:spPr>
        <p:txBody>
          <a:bodyPr/>
          <a:lstStyle>
            <a:lvl1pPr>
              <a:defRPr/>
            </a:lvl1pPr>
          </a:lstStyle>
          <a:p>
            <a:fld id="{AF8F63FA-0215-3943-97B2-090CD15AA2FF}" type="slidenum">
              <a:rPr lang="zh-CN" altLang="en-US"/>
              <a:pPr/>
              <a:t>‹#›</a:t>
            </a:fld>
            <a:endParaRPr lang="zh-CN" altLang="en-US"/>
          </a:p>
        </p:txBody>
      </p:sp>
    </p:spTree>
    <p:extLst>
      <p:ext uri="{BB962C8B-B14F-4D97-AF65-F5344CB8AC3E}">
        <p14:creationId xmlns:p14="http://schemas.microsoft.com/office/powerpoint/2010/main" val="3709029713"/>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2">
            <a:extLst>
              <a:ext uri="{FF2B5EF4-FFF2-40B4-BE49-F238E27FC236}">
                <a16:creationId xmlns:a16="http://schemas.microsoft.com/office/drawing/2014/main" id="{2731FFB4-E20E-F349-8FF3-ADA7C20EE0A2}"/>
              </a:ext>
            </a:extLst>
          </p:cNvPr>
          <p:cNvSpPr>
            <a:spLocks noGrp="1" noChangeArrowheads="1"/>
          </p:cNvSpPr>
          <p:nvPr>
            <p:ph type="dt" sz="half" idx="10"/>
          </p:nvPr>
        </p:nvSpPr>
        <p:spPr>
          <a:ln/>
        </p:spPr>
        <p:txBody>
          <a:bodyPr/>
          <a:lstStyle>
            <a:lvl1pPr>
              <a:defRPr/>
            </a:lvl1pPr>
          </a:lstStyle>
          <a:p>
            <a:pPr>
              <a:defRPr/>
            </a:pPr>
            <a:fld id="{D414298F-C323-6441-8315-543F41E20972}" type="datetime1">
              <a:rPr lang="en-US" altLang="zh-CN" smtClean="0"/>
              <a:t>10/30/23</a:t>
            </a:fld>
            <a:endParaRPr lang="zh-CN" altLang="en-US"/>
          </a:p>
        </p:txBody>
      </p:sp>
      <p:sp>
        <p:nvSpPr>
          <p:cNvPr id="6" name="页脚占位符 3">
            <a:extLst>
              <a:ext uri="{FF2B5EF4-FFF2-40B4-BE49-F238E27FC236}">
                <a16:creationId xmlns:a16="http://schemas.microsoft.com/office/drawing/2014/main" id="{09F56D7B-52D9-264C-8EF7-8238EA53A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a:extLst>
              <a:ext uri="{FF2B5EF4-FFF2-40B4-BE49-F238E27FC236}">
                <a16:creationId xmlns:a16="http://schemas.microsoft.com/office/drawing/2014/main" id="{1AF430AE-2DC4-A246-BF09-97279791981C}"/>
              </a:ext>
            </a:extLst>
          </p:cNvPr>
          <p:cNvSpPr>
            <a:spLocks noGrp="1" noChangeArrowheads="1"/>
          </p:cNvSpPr>
          <p:nvPr>
            <p:ph type="sldNum" sz="quarter" idx="12"/>
          </p:nvPr>
        </p:nvSpPr>
        <p:spPr>
          <a:ln/>
        </p:spPr>
        <p:txBody>
          <a:bodyPr/>
          <a:lstStyle>
            <a:lvl1pPr>
              <a:defRPr/>
            </a:lvl1pPr>
          </a:lstStyle>
          <a:p>
            <a:fld id="{BD11AEA3-4361-4348-AD6C-FBEF0C0D1C64}" type="slidenum">
              <a:rPr lang="zh-CN" altLang="en-US"/>
              <a:pPr/>
              <a:t>‹#›</a:t>
            </a:fld>
            <a:endParaRPr lang="zh-CN" altLang="en-US"/>
          </a:p>
        </p:txBody>
      </p:sp>
    </p:spTree>
    <p:extLst>
      <p:ext uri="{BB962C8B-B14F-4D97-AF65-F5344CB8AC3E}">
        <p14:creationId xmlns:p14="http://schemas.microsoft.com/office/powerpoint/2010/main" val="125634554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320839A5-BF36-3B4D-96F8-FA949966ED72}"/>
              </a:ext>
            </a:extLst>
          </p:cNvPr>
          <p:cNvSpPr>
            <a:spLocks noGrp="1" noChangeArrowheads="1"/>
          </p:cNvSpPr>
          <p:nvPr>
            <p:ph type="dt" sz="half" idx="10"/>
          </p:nvPr>
        </p:nvSpPr>
        <p:spPr>
          <a:ln/>
        </p:spPr>
        <p:txBody>
          <a:bodyPr/>
          <a:lstStyle>
            <a:lvl1pPr>
              <a:defRPr/>
            </a:lvl1pPr>
          </a:lstStyle>
          <a:p>
            <a:pPr>
              <a:defRPr/>
            </a:pPr>
            <a:fld id="{72CE229D-C0DB-544B-BE5B-B50154EDAF77}" type="datetime1">
              <a:rPr lang="en-US" altLang="zh-CN" smtClean="0"/>
              <a:t>10/30/23</a:t>
            </a:fld>
            <a:endParaRPr lang="zh-CN" altLang="en-US"/>
          </a:p>
        </p:txBody>
      </p:sp>
      <p:sp>
        <p:nvSpPr>
          <p:cNvPr id="5" name="页脚占位符 3">
            <a:extLst>
              <a:ext uri="{FF2B5EF4-FFF2-40B4-BE49-F238E27FC236}">
                <a16:creationId xmlns:a16="http://schemas.microsoft.com/office/drawing/2014/main" id="{9D641754-3E4B-0146-8243-3696A4730FD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50B3EB3B-7BEE-1E42-8862-D4139A3E4805}"/>
              </a:ext>
            </a:extLst>
          </p:cNvPr>
          <p:cNvSpPr>
            <a:spLocks noGrp="1" noChangeArrowheads="1"/>
          </p:cNvSpPr>
          <p:nvPr>
            <p:ph type="sldNum" sz="quarter" idx="12"/>
          </p:nvPr>
        </p:nvSpPr>
        <p:spPr>
          <a:ln/>
        </p:spPr>
        <p:txBody>
          <a:bodyPr/>
          <a:lstStyle>
            <a:lvl1pPr>
              <a:defRPr/>
            </a:lvl1pPr>
          </a:lstStyle>
          <a:p>
            <a:fld id="{FDD79E03-43E7-C643-B12C-B8A5F159406B}" type="slidenum">
              <a:rPr lang="zh-CN" altLang="en-US"/>
              <a:pPr/>
              <a:t>‹#›</a:t>
            </a:fld>
            <a:endParaRPr lang="zh-CN" altLang="en-US"/>
          </a:p>
        </p:txBody>
      </p:sp>
    </p:spTree>
    <p:extLst>
      <p:ext uri="{BB962C8B-B14F-4D97-AF65-F5344CB8AC3E}">
        <p14:creationId xmlns:p14="http://schemas.microsoft.com/office/powerpoint/2010/main" val="28899498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2">
            <a:extLst>
              <a:ext uri="{FF2B5EF4-FFF2-40B4-BE49-F238E27FC236}">
                <a16:creationId xmlns:a16="http://schemas.microsoft.com/office/drawing/2014/main" id="{118EB4F2-8728-6E4D-82E0-FD5CAAE8C125}"/>
              </a:ext>
            </a:extLst>
          </p:cNvPr>
          <p:cNvSpPr>
            <a:spLocks noGrp="1" noChangeArrowheads="1"/>
          </p:cNvSpPr>
          <p:nvPr>
            <p:ph type="dt" sz="half" idx="10"/>
          </p:nvPr>
        </p:nvSpPr>
        <p:spPr>
          <a:ln/>
        </p:spPr>
        <p:txBody>
          <a:bodyPr/>
          <a:lstStyle>
            <a:lvl1pPr>
              <a:defRPr/>
            </a:lvl1pPr>
          </a:lstStyle>
          <a:p>
            <a:pPr>
              <a:defRPr/>
            </a:pPr>
            <a:fld id="{85561BF6-9F7D-0D4B-9E09-AA620CD9EB48}" type="datetime1">
              <a:rPr lang="en-US" altLang="zh-CN" smtClean="0"/>
              <a:t>10/30/23</a:t>
            </a:fld>
            <a:endParaRPr lang="zh-CN" altLang="en-US"/>
          </a:p>
        </p:txBody>
      </p:sp>
      <p:sp>
        <p:nvSpPr>
          <p:cNvPr id="5" name="页脚占位符 3">
            <a:extLst>
              <a:ext uri="{FF2B5EF4-FFF2-40B4-BE49-F238E27FC236}">
                <a16:creationId xmlns:a16="http://schemas.microsoft.com/office/drawing/2014/main" id="{108FAEAF-B715-4248-992C-9852ABC6D08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a:extLst>
              <a:ext uri="{FF2B5EF4-FFF2-40B4-BE49-F238E27FC236}">
                <a16:creationId xmlns:a16="http://schemas.microsoft.com/office/drawing/2014/main" id="{248B603A-7B61-CC4A-A112-8EAF9C030AB0}"/>
              </a:ext>
            </a:extLst>
          </p:cNvPr>
          <p:cNvSpPr>
            <a:spLocks noGrp="1" noChangeArrowheads="1"/>
          </p:cNvSpPr>
          <p:nvPr>
            <p:ph type="sldNum" sz="quarter" idx="12"/>
          </p:nvPr>
        </p:nvSpPr>
        <p:spPr>
          <a:ln/>
        </p:spPr>
        <p:txBody>
          <a:bodyPr/>
          <a:lstStyle>
            <a:lvl1pPr>
              <a:defRPr/>
            </a:lvl1pPr>
          </a:lstStyle>
          <a:p>
            <a:fld id="{C93A7075-4477-DF45-BA2A-1877F6F52904}" type="slidenum">
              <a:rPr lang="zh-CN" altLang="en-US"/>
              <a:pPr/>
              <a:t>‹#›</a:t>
            </a:fld>
            <a:endParaRPr lang="zh-CN" altLang="en-US"/>
          </a:p>
        </p:txBody>
      </p:sp>
    </p:spTree>
    <p:extLst>
      <p:ext uri="{BB962C8B-B14F-4D97-AF65-F5344CB8AC3E}">
        <p14:creationId xmlns:p14="http://schemas.microsoft.com/office/powerpoint/2010/main" val="38084995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1">
            <a:extLst>
              <a:ext uri="{FF2B5EF4-FFF2-40B4-BE49-F238E27FC236}">
                <a16:creationId xmlns:a16="http://schemas.microsoft.com/office/drawing/2014/main" id="{B9E83EE6-27E6-304B-9034-CD1A69C38AA3}"/>
              </a:ext>
            </a:extLst>
          </p:cNvPr>
          <p:cNvSpPr>
            <a:spLocks noGrp="1" noChangeArrowheads="1"/>
          </p:cNvSpPr>
          <p:nvPr>
            <p:ph type="dt" sz="half" idx="10"/>
          </p:nvPr>
        </p:nvSpPr>
        <p:spPr>
          <a:ln/>
        </p:spPr>
        <p:txBody>
          <a:bodyPr/>
          <a:lstStyle>
            <a:lvl1pPr>
              <a:defRPr/>
            </a:lvl1pPr>
          </a:lstStyle>
          <a:p>
            <a:pPr>
              <a:defRPr/>
            </a:pPr>
            <a:fld id="{640678C5-E45C-E447-B16D-3F6287AFEE97}" type="datetime1">
              <a:rPr lang="en-US" altLang="zh-CN" smtClean="0"/>
              <a:t>10/30/23</a:t>
            </a:fld>
            <a:endParaRPr lang="zh-CN" altLang="en-US"/>
          </a:p>
        </p:txBody>
      </p:sp>
      <p:sp>
        <p:nvSpPr>
          <p:cNvPr id="5" name="页脚占位符 2">
            <a:extLst>
              <a:ext uri="{FF2B5EF4-FFF2-40B4-BE49-F238E27FC236}">
                <a16:creationId xmlns:a16="http://schemas.microsoft.com/office/drawing/2014/main" id="{C4290305-C625-9B45-AE8D-9BF0D9B67F2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4513A9C-D024-1F49-BCA7-1EE83FE0A645}"/>
              </a:ext>
            </a:extLst>
          </p:cNvPr>
          <p:cNvSpPr>
            <a:spLocks noGrp="1" noChangeArrowheads="1"/>
          </p:cNvSpPr>
          <p:nvPr>
            <p:ph type="sldNum" sz="quarter" idx="12"/>
          </p:nvPr>
        </p:nvSpPr>
        <p:spPr>
          <a:ln/>
        </p:spPr>
        <p:txBody>
          <a:bodyPr/>
          <a:lstStyle>
            <a:lvl1pPr>
              <a:defRPr/>
            </a:lvl1pPr>
          </a:lstStyle>
          <a:p>
            <a:fld id="{0B4513A7-FA35-EC43-926A-68A927A14379}" type="slidenum">
              <a:rPr lang="zh-CN" altLang="en-US"/>
              <a:pPr/>
              <a:t>‹#›</a:t>
            </a:fld>
            <a:endParaRPr lang="zh-CN" altLang="en-US"/>
          </a:p>
        </p:txBody>
      </p:sp>
    </p:spTree>
    <p:extLst>
      <p:ext uri="{BB962C8B-B14F-4D97-AF65-F5344CB8AC3E}">
        <p14:creationId xmlns:p14="http://schemas.microsoft.com/office/powerpoint/2010/main" val="2755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1C7FDB-2FDA-C892-EA80-5BC38C88F4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192000" cy="6858001"/>
          </a:xfrm>
          <a:prstGeom prst="rect">
            <a:avLst/>
          </a:prstGeom>
        </p:spPr>
      </p:pic>
      <p:sp>
        <p:nvSpPr>
          <p:cNvPr id="2" name="日期占位符 3">
            <a:extLst>
              <a:ext uri="{FF2B5EF4-FFF2-40B4-BE49-F238E27FC236}">
                <a16:creationId xmlns:a16="http://schemas.microsoft.com/office/drawing/2014/main" id="{388FBE7C-31CC-AD4F-98C2-739F16B20B5A}"/>
              </a:ext>
            </a:extLst>
          </p:cNvPr>
          <p:cNvSpPr>
            <a:spLocks noGrp="1" noChangeArrowheads="1"/>
          </p:cNvSpPr>
          <p:nvPr>
            <p:ph type="dt" sz="half" idx="10"/>
          </p:nvPr>
        </p:nvSpPr>
        <p:spPr>
          <a:ln/>
        </p:spPr>
        <p:txBody>
          <a:bodyPr/>
          <a:lstStyle>
            <a:lvl1pPr>
              <a:defRPr/>
            </a:lvl1pPr>
          </a:lstStyle>
          <a:p>
            <a:pPr>
              <a:defRPr/>
            </a:pPr>
            <a:fld id="{4D38165D-90BA-354E-92A2-D9ABE7B2BA38}" type="datetime1">
              <a:rPr lang="en-US" altLang="zh-CN" smtClean="0"/>
              <a:t>10/30/23</a:t>
            </a:fld>
            <a:endParaRPr lang="zh-CN" altLang="en-US"/>
          </a:p>
        </p:txBody>
      </p:sp>
      <p:sp>
        <p:nvSpPr>
          <p:cNvPr id="3" name="页脚占位符 4">
            <a:extLst>
              <a:ext uri="{FF2B5EF4-FFF2-40B4-BE49-F238E27FC236}">
                <a16:creationId xmlns:a16="http://schemas.microsoft.com/office/drawing/2014/main" id="{1795CD90-74D2-6D42-A8B7-C8D956E61FF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BC58CF0E-870C-9947-9DBD-0DFD75AB7443}"/>
              </a:ext>
            </a:extLst>
          </p:cNvPr>
          <p:cNvSpPr>
            <a:spLocks noGrp="1" noChangeArrowheads="1"/>
          </p:cNvSpPr>
          <p:nvPr>
            <p:ph type="sldNum" sz="quarter" idx="12"/>
          </p:nvPr>
        </p:nvSpPr>
        <p:spPr>
          <a:ln/>
        </p:spPr>
        <p:txBody>
          <a:bodyPr/>
          <a:lstStyle>
            <a:lvl1pPr>
              <a:defRPr/>
            </a:lvl1pPr>
          </a:lstStyle>
          <a:p>
            <a:fld id="{465717F2-DE62-A445-9F03-50055757659A}" type="slidenum">
              <a:rPr lang="zh-CN" altLang="en-US"/>
              <a:pPr/>
              <a:t>‹#›</a:t>
            </a:fld>
            <a:endParaRPr lang="zh-CN" altLang="en-US"/>
          </a:p>
        </p:txBody>
      </p:sp>
    </p:spTree>
    <p:extLst>
      <p:ext uri="{BB962C8B-B14F-4D97-AF65-F5344CB8AC3E}">
        <p14:creationId xmlns:p14="http://schemas.microsoft.com/office/powerpoint/2010/main" val="2300696851"/>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7DA5DBAF-4B2B-FA41-B7EB-D000E07DA918}"/>
              </a:ext>
            </a:extLst>
          </p:cNvPr>
          <p:cNvSpPr>
            <a:spLocks noGrp="1" noChangeArrowheads="1"/>
          </p:cNvSpPr>
          <p:nvPr>
            <p:ph type="dt" sz="half" idx="10"/>
          </p:nvPr>
        </p:nvSpPr>
        <p:spPr>
          <a:ln/>
        </p:spPr>
        <p:txBody>
          <a:bodyPr/>
          <a:lstStyle>
            <a:lvl1pPr>
              <a:defRPr/>
            </a:lvl1pPr>
          </a:lstStyle>
          <a:p>
            <a:pPr>
              <a:defRPr/>
            </a:pPr>
            <a:fld id="{317494CF-264C-6541-AB1D-57E0774F308B}" type="datetime1">
              <a:rPr lang="en-US" altLang="zh-CN" smtClean="0"/>
              <a:t>10/30/23</a:t>
            </a:fld>
            <a:endParaRPr lang="zh-CN" altLang="en-US"/>
          </a:p>
        </p:txBody>
      </p:sp>
      <p:sp>
        <p:nvSpPr>
          <p:cNvPr id="5" name="页脚占位符 2">
            <a:extLst>
              <a:ext uri="{FF2B5EF4-FFF2-40B4-BE49-F238E27FC236}">
                <a16:creationId xmlns:a16="http://schemas.microsoft.com/office/drawing/2014/main" id="{A676E9FC-500F-4F4D-93CE-467E6F01962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9FD63A8-5111-034F-B879-EC06875CBE20}"/>
              </a:ext>
            </a:extLst>
          </p:cNvPr>
          <p:cNvSpPr>
            <a:spLocks noGrp="1" noChangeArrowheads="1"/>
          </p:cNvSpPr>
          <p:nvPr>
            <p:ph type="sldNum" sz="quarter" idx="12"/>
          </p:nvPr>
        </p:nvSpPr>
        <p:spPr>
          <a:ln/>
        </p:spPr>
        <p:txBody>
          <a:bodyPr/>
          <a:lstStyle>
            <a:lvl1pPr>
              <a:defRPr/>
            </a:lvl1pPr>
          </a:lstStyle>
          <a:p>
            <a:fld id="{D9C8D41C-C3D4-B345-B5A9-0BDE241F22EA}" type="slidenum">
              <a:rPr lang="zh-CN" altLang="en-US"/>
              <a:pPr/>
              <a:t>‹#›</a:t>
            </a:fld>
            <a:endParaRPr lang="zh-CN" altLang="en-US"/>
          </a:p>
        </p:txBody>
      </p:sp>
    </p:spTree>
    <p:extLst>
      <p:ext uri="{BB962C8B-B14F-4D97-AF65-F5344CB8AC3E}">
        <p14:creationId xmlns:p14="http://schemas.microsoft.com/office/powerpoint/2010/main" val="285928430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1">
            <a:extLst>
              <a:ext uri="{FF2B5EF4-FFF2-40B4-BE49-F238E27FC236}">
                <a16:creationId xmlns:a16="http://schemas.microsoft.com/office/drawing/2014/main" id="{B7513F04-53BB-DE4A-82D0-A8B422F7B86F}"/>
              </a:ext>
            </a:extLst>
          </p:cNvPr>
          <p:cNvSpPr>
            <a:spLocks noGrp="1" noChangeArrowheads="1"/>
          </p:cNvSpPr>
          <p:nvPr>
            <p:ph type="dt" sz="half" idx="10"/>
          </p:nvPr>
        </p:nvSpPr>
        <p:spPr>
          <a:ln/>
        </p:spPr>
        <p:txBody>
          <a:bodyPr/>
          <a:lstStyle>
            <a:lvl1pPr>
              <a:defRPr/>
            </a:lvl1pPr>
          </a:lstStyle>
          <a:p>
            <a:pPr>
              <a:defRPr/>
            </a:pPr>
            <a:fld id="{15A7121B-BAA1-FE4F-A4A5-63E46F1B7EB3}" type="datetime1">
              <a:rPr lang="en-US" altLang="zh-CN" smtClean="0"/>
              <a:t>10/30/23</a:t>
            </a:fld>
            <a:endParaRPr lang="zh-CN" altLang="en-US"/>
          </a:p>
        </p:txBody>
      </p:sp>
      <p:sp>
        <p:nvSpPr>
          <p:cNvPr id="5" name="页脚占位符 2">
            <a:extLst>
              <a:ext uri="{FF2B5EF4-FFF2-40B4-BE49-F238E27FC236}">
                <a16:creationId xmlns:a16="http://schemas.microsoft.com/office/drawing/2014/main" id="{EB2EF3B8-DB6E-3F41-9344-3B95213DBAB8}"/>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7FC5E5-B84D-1943-80F7-AED7DE3B825C}"/>
              </a:ext>
            </a:extLst>
          </p:cNvPr>
          <p:cNvSpPr>
            <a:spLocks noGrp="1" noChangeArrowheads="1"/>
          </p:cNvSpPr>
          <p:nvPr>
            <p:ph type="sldNum" sz="quarter" idx="12"/>
          </p:nvPr>
        </p:nvSpPr>
        <p:spPr>
          <a:ln/>
        </p:spPr>
        <p:txBody>
          <a:bodyPr/>
          <a:lstStyle>
            <a:lvl1pPr>
              <a:defRPr/>
            </a:lvl1pPr>
          </a:lstStyle>
          <a:p>
            <a:fld id="{0E06B251-8A4D-A04B-BFD7-848ED45A9AB7}" type="slidenum">
              <a:rPr lang="zh-CN" altLang="en-US"/>
              <a:pPr/>
              <a:t>‹#›</a:t>
            </a:fld>
            <a:endParaRPr lang="zh-CN" altLang="en-US"/>
          </a:p>
        </p:txBody>
      </p:sp>
    </p:spTree>
    <p:extLst>
      <p:ext uri="{BB962C8B-B14F-4D97-AF65-F5344CB8AC3E}">
        <p14:creationId xmlns:p14="http://schemas.microsoft.com/office/powerpoint/2010/main" val="275449715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1">
            <a:extLst>
              <a:ext uri="{FF2B5EF4-FFF2-40B4-BE49-F238E27FC236}">
                <a16:creationId xmlns:a16="http://schemas.microsoft.com/office/drawing/2014/main" id="{A16CA4CA-E62C-8F45-A4AC-C737E5C0A71C}"/>
              </a:ext>
            </a:extLst>
          </p:cNvPr>
          <p:cNvSpPr>
            <a:spLocks noGrp="1" noChangeArrowheads="1"/>
          </p:cNvSpPr>
          <p:nvPr>
            <p:ph type="dt" sz="half" idx="10"/>
          </p:nvPr>
        </p:nvSpPr>
        <p:spPr>
          <a:ln/>
        </p:spPr>
        <p:txBody>
          <a:bodyPr/>
          <a:lstStyle>
            <a:lvl1pPr>
              <a:defRPr/>
            </a:lvl1pPr>
          </a:lstStyle>
          <a:p>
            <a:pPr>
              <a:defRPr/>
            </a:pPr>
            <a:fld id="{DA80225B-005C-D744-B78F-2070FA6C8ABE}" type="datetime1">
              <a:rPr lang="en-US" altLang="zh-CN" smtClean="0"/>
              <a:t>10/30/23</a:t>
            </a:fld>
            <a:endParaRPr lang="zh-CN" altLang="en-US"/>
          </a:p>
        </p:txBody>
      </p:sp>
      <p:sp>
        <p:nvSpPr>
          <p:cNvPr id="6" name="页脚占位符 2">
            <a:extLst>
              <a:ext uri="{FF2B5EF4-FFF2-40B4-BE49-F238E27FC236}">
                <a16:creationId xmlns:a16="http://schemas.microsoft.com/office/drawing/2014/main" id="{40ECE7CB-4C77-4443-8EE2-FACC5CDE46A6}"/>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B8EA6A32-73C4-B148-9A77-C9305EF10C7C}"/>
              </a:ext>
            </a:extLst>
          </p:cNvPr>
          <p:cNvSpPr>
            <a:spLocks noGrp="1" noChangeArrowheads="1"/>
          </p:cNvSpPr>
          <p:nvPr>
            <p:ph type="sldNum" sz="quarter" idx="12"/>
          </p:nvPr>
        </p:nvSpPr>
        <p:spPr>
          <a:ln/>
        </p:spPr>
        <p:txBody>
          <a:bodyPr/>
          <a:lstStyle>
            <a:lvl1pPr>
              <a:defRPr/>
            </a:lvl1pPr>
          </a:lstStyle>
          <a:p>
            <a:fld id="{A28EDDA4-C9D8-604A-AC71-38AFFB71A38E}" type="slidenum">
              <a:rPr lang="zh-CN" altLang="en-US"/>
              <a:pPr/>
              <a:t>‹#›</a:t>
            </a:fld>
            <a:endParaRPr lang="zh-CN" altLang="en-US"/>
          </a:p>
        </p:txBody>
      </p:sp>
    </p:spTree>
    <p:extLst>
      <p:ext uri="{BB962C8B-B14F-4D97-AF65-F5344CB8AC3E}">
        <p14:creationId xmlns:p14="http://schemas.microsoft.com/office/powerpoint/2010/main" val="838946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1">
            <a:extLst>
              <a:ext uri="{FF2B5EF4-FFF2-40B4-BE49-F238E27FC236}">
                <a16:creationId xmlns:a16="http://schemas.microsoft.com/office/drawing/2014/main" id="{2438E07B-B7F4-7640-801F-CABE1A303233}"/>
              </a:ext>
            </a:extLst>
          </p:cNvPr>
          <p:cNvSpPr>
            <a:spLocks noGrp="1" noChangeArrowheads="1"/>
          </p:cNvSpPr>
          <p:nvPr>
            <p:ph type="dt" sz="half" idx="10"/>
          </p:nvPr>
        </p:nvSpPr>
        <p:spPr>
          <a:ln/>
        </p:spPr>
        <p:txBody>
          <a:bodyPr/>
          <a:lstStyle>
            <a:lvl1pPr>
              <a:defRPr/>
            </a:lvl1pPr>
          </a:lstStyle>
          <a:p>
            <a:pPr>
              <a:defRPr/>
            </a:pPr>
            <a:fld id="{500284D7-4D0D-694D-9396-AA66FD757779}" type="datetime1">
              <a:rPr lang="en-US" altLang="zh-CN" smtClean="0"/>
              <a:t>10/30/23</a:t>
            </a:fld>
            <a:endParaRPr lang="zh-CN" altLang="en-US"/>
          </a:p>
        </p:txBody>
      </p:sp>
      <p:sp>
        <p:nvSpPr>
          <p:cNvPr id="8" name="页脚占位符 2">
            <a:extLst>
              <a:ext uri="{FF2B5EF4-FFF2-40B4-BE49-F238E27FC236}">
                <a16:creationId xmlns:a16="http://schemas.microsoft.com/office/drawing/2014/main" id="{96D1C29B-3F55-444E-88AB-E19AAB0ACCA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CFA80D5E-5961-D647-87A0-C81BC0236898}"/>
              </a:ext>
            </a:extLst>
          </p:cNvPr>
          <p:cNvSpPr>
            <a:spLocks noGrp="1" noChangeArrowheads="1"/>
          </p:cNvSpPr>
          <p:nvPr>
            <p:ph type="sldNum" sz="quarter" idx="12"/>
          </p:nvPr>
        </p:nvSpPr>
        <p:spPr>
          <a:ln/>
        </p:spPr>
        <p:txBody>
          <a:bodyPr/>
          <a:lstStyle>
            <a:lvl1pPr>
              <a:defRPr/>
            </a:lvl1pPr>
          </a:lstStyle>
          <a:p>
            <a:fld id="{51F1BB10-3AEF-2845-9C0A-63595EEB50FF}" type="slidenum">
              <a:rPr lang="zh-CN" altLang="en-US"/>
              <a:pPr/>
              <a:t>‹#›</a:t>
            </a:fld>
            <a:endParaRPr lang="zh-CN" altLang="en-US"/>
          </a:p>
        </p:txBody>
      </p:sp>
    </p:spTree>
    <p:extLst>
      <p:ext uri="{BB962C8B-B14F-4D97-AF65-F5344CB8AC3E}">
        <p14:creationId xmlns:p14="http://schemas.microsoft.com/office/powerpoint/2010/main" val="113753722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1">
            <a:extLst>
              <a:ext uri="{FF2B5EF4-FFF2-40B4-BE49-F238E27FC236}">
                <a16:creationId xmlns:a16="http://schemas.microsoft.com/office/drawing/2014/main" id="{6C1C3945-B987-8C45-8738-1EECC9A698E9}"/>
              </a:ext>
            </a:extLst>
          </p:cNvPr>
          <p:cNvSpPr>
            <a:spLocks noGrp="1" noChangeArrowheads="1"/>
          </p:cNvSpPr>
          <p:nvPr>
            <p:ph type="dt" sz="half" idx="10"/>
          </p:nvPr>
        </p:nvSpPr>
        <p:spPr>
          <a:ln/>
        </p:spPr>
        <p:txBody>
          <a:bodyPr/>
          <a:lstStyle>
            <a:lvl1pPr>
              <a:defRPr/>
            </a:lvl1pPr>
          </a:lstStyle>
          <a:p>
            <a:pPr>
              <a:defRPr/>
            </a:pPr>
            <a:fld id="{BC417756-586D-E84B-9CE3-8DF80DDBF296}" type="datetime1">
              <a:rPr lang="en-US" altLang="zh-CN" smtClean="0"/>
              <a:t>10/30/23</a:t>
            </a:fld>
            <a:endParaRPr lang="zh-CN" altLang="en-US"/>
          </a:p>
        </p:txBody>
      </p:sp>
      <p:sp>
        <p:nvSpPr>
          <p:cNvPr id="4" name="页脚占位符 2">
            <a:extLst>
              <a:ext uri="{FF2B5EF4-FFF2-40B4-BE49-F238E27FC236}">
                <a16:creationId xmlns:a16="http://schemas.microsoft.com/office/drawing/2014/main" id="{BE459432-59CA-A14A-9669-4E369498238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89132870-D176-2743-9A23-C0D4254E4EF6}"/>
              </a:ext>
            </a:extLst>
          </p:cNvPr>
          <p:cNvSpPr>
            <a:spLocks noGrp="1" noChangeArrowheads="1"/>
          </p:cNvSpPr>
          <p:nvPr>
            <p:ph type="sldNum" sz="quarter" idx="12"/>
          </p:nvPr>
        </p:nvSpPr>
        <p:spPr>
          <a:ln/>
        </p:spPr>
        <p:txBody>
          <a:bodyPr/>
          <a:lstStyle>
            <a:lvl1pPr>
              <a:defRPr/>
            </a:lvl1pPr>
          </a:lstStyle>
          <a:p>
            <a:fld id="{ADBED793-AE94-F24C-83AD-239CA033AF47}" type="slidenum">
              <a:rPr lang="zh-CN" altLang="en-US"/>
              <a:pPr/>
              <a:t>‹#›</a:t>
            </a:fld>
            <a:endParaRPr lang="zh-CN" altLang="en-US"/>
          </a:p>
        </p:txBody>
      </p:sp>
    </p:spTree>
    <p:extLst>
      <p:ext uri="{BB962C8B-B14F-4D97-AF65-F5344CB8AC3E}">
        <p14:creationId xmlns:p14="http://schemas.microsoft.com/office/powerpoint/2010/main" val="275811347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2E72A44-8A8D-444D-A138-3D0733883ECA}"/>
              </a:ext>
            </a:extLst>
          </p:cNvPr>
          <p:cNvSpPr>
            <a:spLocks noGrp="1" noChangeArrowheads="1"/>
          </p:cNvSpPr>
          <p:nvPr>
            <p:ph type="dt" sz="half" idx="10"/>
          </p:nvPr>
        </p:nvSpPr>
        <p:spPr>
          <a:ln/>
        </p:spPr>
        <p:txBody>
          <a:bodyPr/>
          <a:lstStyle>
            <a:lvl1pPr>
              <a:defRPr/>
            </a:lvl1pPr>
          </a:lstStyle>
          <a:p>
            <a:pPr>
              <a:defRPr/>
            </a:pPr>
            <a:fld id="{88D6B8E5-12AE-1C4C-B0DD-455B4F32BAA6}" type="datetime1">
              <a:rPr lang="en-US" altLang="zh-CN" smtClean="0"/>
              <a:t>10/30/23</a:t>
            </a:fld>
            <a:endParaRPr lang="zh-CN" altLang="en-US"/>
          </a:p>
        </p:txBody>
      </p:sp>
      <p:sp>
        <p:nvSpPr>
          <p:cNvPr id="3" name="页脚占位符 2">
            <a:extLst>
              <a:ext uri="{FF2B5EF4-FFF2-40B4-BE49-F238E27FC236}">
                <a16:creationId xmlns:a16="http://schemas.microsoft.com/office/drawing/2014/main" id="{185ADAC1-1815-2C45-9889-4AE10F120D55}"/>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328CDDAA-FD05-FA43-A06B-0215412BEF27}"/>
              </a:ext>
            </a:extLst>
          </p:cNvPr>
          <p:cNvSpPr>
            <a:spLocks noGrp="1" noChangeArrowheads="1"/>
          </p:cNvSpPr>
          <p:nvPr>
            <p:ph type="sldNum" sz="quarter" idx="12"/>
          </p:nvPr>
        </p:nvSpPr>
        <p:spPr>
          <a:ln/>
        </p:spPr>
        <p:txBody>
          <a:bodyPr/>
          <a:lstStyle>
            <a:lvl1pPr>
              <a:defRPr/>
            </a:lvl1pPr>
          </a:lstStyle>
          <a:p>
            <a:fld id="{239E93C3-39D6-8949-B9DD-3A37464483A8}" type="slidenum">
              <a:rPr lang="zh-CN" altLang="en-US"/>
              <a:pPr/>
              <a:t>‹#›</a:t>
            </a:fld>
            <a:endParaRPr lang="zh-CN" altLang="en-US"/>
          </a:p>
        </p:txBody>
      </p:sp>
    </p:spTree>
    <p:extLst>
      <p:ext uri="{BB962C8B-B14F-4D97-AF65-F5344CB8AC3E}">
        <p14:creationId xmlns:p14="http://schemas.microsoft.com/office/powerpoint/2010/main" val="417836543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2A3F09D-E859-0E44-B116-5B2AD4C6EB5A}"/>
              </a:ext>
            </a:extLst>
          </p:cNvPr>
          <p:cNvSpPr>
            <a:spLocks noGrp="1" noChangeArrowheads="1"/>
          </p:cNvSpPr>
          <p:nvPr>
            <p:ph type="dt" sz="half" idx="10"/>
          </p:nvPr>
        </p:nvSpPr>
        <p:spPr>
          <a:ln/>
        </p:spPr>
        <p:txBody>
          <a:bodyPr/>
          <a:lstStyle>
            <a:lvl1pPr>
              <a:defRPr/>
            </a:lvl1pPr>
          </a:lstStyle>
          <a:p>
            <a:pPr>
              <a:defRPr/>
            </a:pPr>
            <a:fld id="{0B1F136D-F8CA-7848-8B3E-FBCED5A96E7B}" type="datetime1">
              <a:rPr lang="en-US" altLang="zh-CN" smtClean="0"/>
              <a:t>10/30/23</a:t>
            </a:fld>
            <a:endParaRPr lang="zh-CN" altLang="en-US"/>
          </a:p>
        </p:txBody>
      </p:sp>
      <p:sp>
        <p:nvSpPr>
          <p:cNvPr id="6" name="页脚占位符 2">
            <a:extLst>
              <a:ext uri="{FF2B5EF4-FFF2-40B4-BE49-F238E27FC236}">
                <a16:creationId xmlns:a16="http://schemas.microsoft.com/office/drawing/2014/main" id="{E3C12474-71E2-4B4E-A786-205A3AB61C7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6ED46336-090A-1149-A5D2-3DD7BF59E902}"/>
              </a:ext>
            </a:extLst>
          </p:cNvPr>
          <p:cNvSpPr>
            <a:spLocks noGrp="1" noChangeArrowheads="1"/>
          </p:cNvSpPr>
          <p:nvPr>
            <p:ph type="sldNum" sz="quarter" idx="12"/>
          </p:nvPr>
        </p:nvSpPr>
        <p:spPr>
          <a:ln/>
        </p:spPr>
        <p:txBody>
          <a:bodyPr/>
          <a:lstStyle>
            <a:lvl1pPr>
              <a:defRPr/>
            </a:lvl1pPr>
          </a:lstStyle>
          <a:p>
            <a:fld id="{BBE9DC21-C7A6-3549-972A-1CA66D4D7EBC}" type="slidenum">
              <a:rPr lang="zh-CN" altLang="en-US"/>
              <a:pPr/>
              <a:t>‹#›</a:t>
            </a:fld>
            <a:endParaRPr lang="zh-CN" altLang="en-US"/>
          </a:p>
        </p:txBody>
      </p:sp>
    </p:spTree>
    <p:extLst>
      <p:ext uri="{BB962C8B-B14F-4D97-AF65-F5344CB8AC3E}">
        <p14:creationId xmlns:p14="http://schemas.microsoft.com/office/powerpoint/2010/main" val="369821668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1">
            <a:extLst>
              <a:ext uri="{FF2B5EF4-FFF2-40B4-BE49-F238E27FC236}">
                <a16:creationId xmlns:a16="http://schemas.microsoft.com/office/drawing/2014/main" id="{348CCA13-F9C4-FA41-A7B6-ECEFAA570B37}"/>
              </a:ext>
            </a:extLst>
          </p:cNvPr>
          <p:cNvSpPr>
            <a:spLocks noGrp="1" noChangeArrowheads="1"/>
          </p:cNvSpPr>
          <p:nvPr>
            <p:ph type="dt" sz="half" idx="10"/>
          </p:nvPr>
        </p:nvSpPr>
        <p:spPr>
          <a:ln/>
        </p:spPr>
        <p:txBody>
          <a:bodyPr/>
          <a:lstStyle>
            <a:lvl1pPr>
              <a:defRPr/>
            </a:lvl1pPr>
          </a:lstStyle>
          <a:p>
            <a:pPr>
              <a:defRPr/>
            </a:pPr>
            <a:fld id="{FBC6E2BD-4CEE-8A48-8488-0E0BDA8AB426}" type="datetime1">
              <a:rPr lang="en-US" altLang="zh-CN" smtClean="0"/>
              <a:t>10/30/23</a:t>
            </a:fld>
            <a:endParaRPr lang="zh-CN" altLang="en-US"/>
          </a:p>
        </p:txBody>
      </p:sp>
      <p:sp>
        <p:nvSpPr>
          <p:cNvPr id="6" name="页脚占位符 2">
            <a:extLst>
              <a:ext uri="{FF2B5EF4-FFF2-40B4-BE49-F238E27FC236}">
                <a16:creationId xmlns:a16="http://schemas.microsoft.com/office/drawing/2014/main" id="{3FFBBC62-D54F-9F49-ADF9-DBE0C517853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A900357-1292-E749-9C6F-D2AB38D7F8F4}"/>
              </a:ext>
            </a:extLst>
          </p:cNvPr>
          <p:cNvSpPr>
            <a:spLocks noGrp="1" noChangeArrowheads="1"/>
          </p:cNvSpPr>
          <p:nvPr>
            <p:ph type="sldNum" sz="quarter" idx="12"/>
          </p:nvPr>
        </p:nvSpPr>
        <p:spPr>
          <a:ln/>
        </p:spPr>
        <p:txBody>
          <a:bodyPr/>
          <a:lstStyle>
            <a:lvl1pPr>
              <a:defRPr/>
            </a:lvl1pPr>
          </a:lstStyle>
          <a:p>
            <a:fld id="{7E591506-34F3-B046-82E1-00B0CB69ADD7}" type="slidenum">
              <a:rPr lang="zh-CN" altLang="en-US"/>
              <a:pPr/>
              <a:t>‹#›</a:t>
            </a:fld>
            <a:endParaRPr lang="zh-CN" altLang="en-US"/>
          </a:p>
        </p:txBody>
      </p:sp>
    </p:spTree>
    <p:extLst>
      <p:ext uri="{BB962C8B-B14F-4D97-AF65-F5344CB8AC3E}">
        <p14:creationId xmlns:p14="http://schemas.microsoft.com/office/powerpoint/2010/main" val="337569501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61ADF084-840D-6746-9DD8-01577FD13FD3}"/>
              </a:ext>
            </a:extLst>
          </p:cNvPr>
          <p:cNvSpPr>
            <a:spLocks noGrp="1" noChangeArrowheads="1"/>
          </p:cNvSpPr>
          <p:nvPr>
            <p:ph type="dt" sz="half" idx="10"/>
          </p:nvPr>
        </p:nvSpPr>
        <p:spPr>
          <a:ln/>
        </p:spPr>
        <p:txBody>
          <a:bodyPr/>
          <a:lstStyle>
            <a:lvl1pPr>
              <a:defRPr/>
            </a:lvl1pPr>
          </a:lstStyle>
          <a:p>
            <a:pPr>
              <a:defRPr/>
            </a:pPr>
            <a:fld id="{4C1F2620-1865-5446-8312-58675EB60E39}" type="datetime1">
              <a:rPr lang="en-US" altLang="zh-CN" smtClean="0"/>
              <a:t>10/30/23</a:t>
            </a:fld>
            <a:endParaRPr lang="zh-CN" altLang="en-US"/>
          </a:p>
        </p:txBody>
      </p:sp>
      <p:sp>
        <p:nvSpPr>
          <p:cNvPr id="5" name="页脚占位符 2">
            <a:extLst>
              <a:ext uri="{FF2B5EF4-FFF2-40B4-BE49-F238E27FC236}">
                <a16:creationId xmlns:a16="http://schemas.microsoft.com/office/drawing/2014/main" id="{2DD3DF45-8680-EA4F-BA89-EA7F26930B6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78BEBA83-EE1E-7845-8E8F-2BAA7E07E446}"/>
              </a:ext>
            </a:extLst>
          </p:cNvPr>
          <p:cNvSpPr>
            <a:spLocks noGrp="1" noChangeArrowheads="1"/>
          </p:cNvSpPr>
          <p:nvPr>
            <p:ph type="sldNum" sz="quarter" idx="12"/>
          </p:nvPr>
        </p:nvSpPr>
        <p:spPr>
          <a:ln/>
        </p:spPr>
        <p:txBody>
          <a:bodyPr/>
          <a:lstStyle>
            <a:lvl1pPr>
              <a:defRPr/>
            </a:lvl1pPr>
          </a:lstStyle>
          <a:p>
            <a:fld id="{5BCA6DA6-0486-F643-8E6E-066CF6F885EB}" type="slidenum">
              <a:rPr lang="zh-CN" altLang="en-US"/>
              <a:pPr/>
              <a:t>‹#›</a:t>
            </a:fld>
            <a:endParaRPr lang="zh-CN" altLang="en-US"/>
          </a:p>
        </p:txBody>
      </p:sp>
    </p:spTree>
    <p:extLst>
      <p:ext uri="{BB962C8B-B14F-4D97-AF65-F5344CB8AC3E}">
        <p14:creationId xmlns:p14="http://schemas.microsoft.com/office/powerpoint/2010/main" val="258270452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1">
            <a:extLst>
              <a:ext uri="{FF2B5EF4-FFF2-40B4-BE49-F238E27FC236}">
                <a16:creationId xmlns:a16="http://schemas.microsoft.com/office/drawing/2014/main" id="{D3FB13A8-90DA-A647-82A2-6D85B7FB3FAD}"/>
              </a:ext>
            </a:extLst>
          </p:cNvPr>
          <p:cNvSpPr>
            <a:spLocks noGrp="1" noChangeArrowheads="1"/>
          </p:cNvSpPr>
          <p:nvPr>
            <p:ph type="dt" sz="half" idx="10"/>
          </p:nvPr>
        </p:nvSpPr>
        <p:spPr>
          <a:ln/>
        </p:spPr>
        <p:txBody>
          <a:bodyPr/>
          <a:lstStyle>
            <a:lvl1pPr>
              <a:defRPr/>
            </a:lvl1pPr>
          </a:lstStyle>
          <a:p>
            <a:pPr>
              <a:defRPr/>
            </a:pPr>
            <a:fld id="{A12F294C-82AD-1C46-B9A5-D3B54440D8F4}" type="datetime1">
              <a:rPr lang="en-US" altLang="zh-CN" smtClean="0"/>
              <a:t>10/30/23</a:t>
            </a:fld>
            <a:endParaRPr lang="zh-CN" altLang="en-US"/>
          </a:p>
        </p:txBody>
      </p:sp>
      <p:sp>
        <p:nvSpPr>
          <p:cNvPr id="5" name="页脚占位符 2">
            <a:extLst>
              <a:ext uri="{FF2B5EF4-FFF2-40B4-BE49-F238E27FC236}">
                <a16:creationId xmlns:a16="http://schemas.microsoft.com/office/drawing/2014/main" id="{6CC61A16-0823-5E41-9878-528ACB98CABF}"/>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BE61FD0-D654-6C4D-8354-791F5A3B76D5}"/>
              </a:ext>
            </a:extLst>
          </p:cNvPr>
          <p:cNvSpPr>
            <a:spLocks noGrp="1" noChangeArrowheads="1"/>
          </p:cNvSpPr>
          <p:nvPr>
            <p:ph type="sldNum" sz="quarter" idx="12"/>
          </p:nvPr>
        </p:nvSpPr>
        <p:spPr>
          <a:ln/>
        </p:spPr>
        <p:txBody>
          <a:bodyPr/>
          <a:lstStyle>
            <a:lvl1pPr>
              <a:defRPr/>
            </a:lvl1pPr>
          </a:lstStyle>
          <a:p>
            <a:fld id="{3FBBC115-B61A-3141-8B9E-08C41243C688}" type="slidenum">
              <a:rPr lang="zh-CN" altLang="en-US"/>
              <a:pPr/>
              <a:t>‹#›</a:t>
            </a:fld>
            <a:endParaRPr lang="zh-CN" altLang="en-US"/>
          </a:p>
        </p:txBody>
      </p:sp>
    </p:spTree>
    <p:extLst>
      <p:ext uri="{BB962C8B-B14F-4D97-AF65-F5344CB8AC3E}">
        <p14:creationId xmlns:p14="http://schemas.microsoft.com/office/powerpoint/2010/main" val="4264109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a:extLst>
              <a:ext uri="{FF2B5EF4-FFF2-40B4-BE49-F238E27FC236}">
                <a16:creationId xmlns:a16="http://schemas.microsoft.com/office/drawing/2014/main" id="{E7DC3DBD-E9C9-134B-B465-45E3BC9C647C}"/>
              </a:ext>
            </a:extLst>
          </p:cNvPr>
          <p:cNvSpPr>
            <a:spLocks noGrp="1" noChangeArrowheads="1"/>
          </p:cNvSpPr>
          <p:nvPr>
            <p:ph type="dt" sz="half" idx="10"/>
          </p:nvPr>
        </p:nvSpPr>
        <p:spPr>
          <a:ln/>
        </p:spPr>
        <p:txBody>
          <a:bodyPr/>
          <a:lstStyle>
            <a:lvl1pPr>
              <a:defRPr/>
            </a:lvl1pPr>
          </a:lstStyle>
          <a:p>
            <a:pPr>
              <a:defRPr/>
            </a:pPr>
            <a:fld id="{3AC78ABC-B14B-2B46-83CF-990A63C568E6}" type="datetime1">
              <a:rPr lang="en-US" altLang="zh-CN" smtClean="0"/>
              <a:t>10/30/23</a:t>
            </a:fld>
            <a:endParaRPr lang="zh-CN" altLang="en-US"/>
          </a:p>
        </p:txBody>
      </p:sp>
      <p:sp>
        <p:nvSpPr>
          <p:cNvPr id="6" name="页脚占位符 4">
            <a:extLst>
              <a:ext uri="{FF2B5EF4-FFF2-40B4-BE49-F238E27FC236}">
                <a16:creationId xmlns:a16="http://schemas.microsoft.com/office/drawing/2014/main" id="{8C61695D-05B7-A046-8CA5-AD7026AE30E0}"/>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a:extLst>
              <a:ext uri="{FF2B5EF4-FFF2-40B4-BE49-F238E27FC236}">
                <a16:creationId xmlns:a16="http://schemas.microsoft.com/office/drawing/2014/main" id="{8007C57A-8332-BC4B-86A5-CD846FA64388}"/>
              </a:ext>
            </a:extLst>
          </p:cNvPr>
          <p:cNvSpPr>
            <a:spLocks noGrp="1" noChangeArrowheads="1"/>
          </p:cNvSpPr>
          <p:nvPr>
            <p:ph type="sldNum" sz="quarter" idx="12"/>
          </p:nvPr>
        </p:nvSpPr>
        <p:spPr>
          <a:ln/>
        </p:spPr>
        <p:txBody>
          <a:bodyPr/>
          <a:lstStyle>
            <a:lvl1pPr>
              <a:defRPr/>
            </a:lvl1pPr>
          </a:lstStyle>
          <a:p>
            <a:fld id="{5FEEE151-EACB-EC42-8CF3-8F650FDF8E30}" type="slidenum">
              <a:rPr lang="zh-CN" altLang="en-US"/>
              <a:pPr/>
              <a:t>‹#›</a:t>
            </a:fld>
            <a:endParaRPr lang="zh-CN" altLang="en-US"/>
          </a:p>
        </p:txBody>
      </p:sp>
      <p:pic>
        <p:nvPicPr>
          <p:cNvPr id="8" name="Picture 7">
            <a:extLst>
              <a:ext uri="{FF2B5EF4-FFF2-40B4-BE49-F238E27FC236}">
                <a16:creationId xmlns:a16="http://schemas.microsoft.com/office/drawing/2014/main" id="{6865AE85-F437-4747-B179-90E61F4B5E8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80470" y="5926238"/>
            <a:ext cx="918931" cy="881122"/>
          </a:xfrm>
          <a:prstGeom prst="rect">
            <a:avLst/>
          </a:prstGeom>
        </p:spPr>
      </p:pic>
    </p:spTree>
    <p:extLst>
      <p:ext uri="{BB962C8B-B14F-4D97-AF65-F5344CB8AC3E}">
        <p14:creationId xmlns:p14="http://schemas.microsoft.com/office/powerpoint/2010/main" val="218837651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4">
            <a:extLst>
              <a:ext uri="{FF2B5EF4-FFF2-40B4-BE49-F238E27FC236}">
                <a16:creationId xmlns:a16="http://schemas.microsoft.com/office/drawing/2014/main" id="{3B9CEE6B-0AD3-3941-A1AF-2D6396A57607}"/>
              </a:ext>
            </a:extLst>
          </p:cNvPr>
          <p:cNvSpPr>
            <a:spLocks noGrp="1" noChangeArrowheads="1"/>
          </p:cNvSpPr>
          <p:nvPr>
            <p:ph type="dt" sz="half" idx="10"/>
          </p:nvPr>
        </p:nvSpPr>
        <p:spPr>
          <a:ln/>
        </p:spPr>
        <p:txBody>
          <a:bodyPr/>
          <a:lstStyle>
            <a:lvl1pPr>
              <a:defRPr/>
            </a:lvl1pPr>
          </a:lstStyle>
          <a:p>
            <a:pPr>
              <a:defRPr/>
            </a:pPr>
            <a:fld id="{B905A384-8245-9F43-9C9C-6603A9EF34F1}" type="datetime1">
              <a:rPr lang="en-US" altLang="zh-CN" smtClean="0"/>
              <a:t>10/30/23</a:t>
            </a:fld>
            <a:endParaRPr lang="zh-CN" altLang="en-US"/>
          </a:p>
        </p:txBody>
      </p:sp>
      <p:sp>
        <p:nvSpPr>
          <p:cNvPr id="5" name="页脚占位符 5">
            <a:extLst>
              <a:ext uri="{FF2B5EF4-FFF2-40B4-BE49-F238E27FC236}">
                <a16:creationId xmlns:a16="http://schemas.microsoft.com/office/drawing/2014/main" id="{E8F7A757-24A2-6F40-9C3A-2B8780D8CC3D}"/>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7CBF2CE3-2400-C94C-8D86-E89C517DAE8D}"/>
              </a:ext>
            </a:extLst>
          </p:cNvPr>
          <p:cNvSpPr>
            <a:spLocks noGrp="1" noChangeArrowheads="1"/>
          </p:cNvSpPr>
          <p:nvPr>
            <p:ph type="sldNum" sz="quarter" idx="12"/>
          </p:nvPr>
        </p:nvSpPr>
        <p:spPr>
          <a:ln/>
        </p:spPr>
        <p:txBody>
          <a:bodyPr/>
          <a:lstStyle>
            <a:lvl1pPr>
              <a:defRPr/>
            </a:lvl1pPr>
          </a:lstStyle>
          <a:p>
            <a:fld id="{CBFFF5E3-8A0D-8746-96D6-F41F8EE735AB}" type="slidenum">
              <a:rPr lang="zh-CN" altLang="en-US"/>
              <a:pPr/>
              <a:t>‹#›</a:t>
            </a:fld>
            <a:endParaRPr lang="zh-CN" altLang="en-US"/>
          </a:p>
        </p:txBody>
      </p:sp>
    </p:spTree>
    <p:extLst>
      <p:ext uri="{BB962C8B-B14F-4D97-AF65-F5344CB8AC3E}">
        <p14:creationId xmlns:p14="http://schemas.microsoft.com/office/powerpoint/2010/main" val="41112070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06A13C00-BBD3-F144-A044-AFB4EAFEDDCB}"/>
              </a:ext>
            </a:extLst>
          </p:cNvPr>
          <p:cNvSpPr>
            <a:spLocks noGrp="1" noChangeArrowheads="1"/>
          </p:cNvSpPr>
          <p:nvPr>
            <p:ph type="dt" sz="half" idx="10"/>
          </p:nvPr>
        </p:nvSpPr>
        <p:spPr>
          <a:ln/>
        </p:spPr>
        <p:txBody>
          <a:bodyPr/>
          <a:lstStyle>
            <a:lvl1pPr>
              <a:defRPr/>
            </a:lvl1pPr>
          </a:lstStyle>
          <a:p>
            <a:pPr>
              <a:defRPr/>
            </a:pPr>
            <a:fld id="{96CF782A-2FCB-3E4F-8C02-4AAC4FCE3DC8}" type="datetime1">
              <a:rPr lang="en-US" altLang="zh-CN" smtClean="0"/>
              <a:t>10/30/23</a:t>
            </a:fld>
            <a:endParaRPr lang="zh-CN" altLang="en-US"/>
          </a:p>
        </p:txBody>
      </p:sp>
      <p:sp>
        <p:nvSpPr>
          <p:cNvPr id="5" name="页脚占位符 5">
            <a:extLst>
              <a:ext uri="{FF2B5EF4-FFF2-40B4-BE49-F238E27FC236}">
                <a16:creationId xmlns:a16="http://schemas.microsoft.com/office/drawing/2014/main" id="{76977E23-3F74-0E41-A62B-97F7CC8DEC2C}"/>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DF435F4F-1F7A-F34F-883F-867A0351897B}"/>
              </a:ext>
            </a:extLst>
          </p:cNvPr>
          <p:cNvSpPr>
            <a:spLocks noGrp="1" noChangeArrowheads="1"/>
          </p:cNvSpPr>
          <p:nvPr>
            <p:ph type="sldNum" sz="quarter" idx="12"/>
          </p:nvPr>
        </p:nvSpPr>
        <p:spPr>
          <a:ln/>
        </p:spPr>
        <p:txBody>
          <a:bodyPr/>
          <a:lstStyle>
            <a:lvl1pPr>
              <a:defRPr/>
            </a:lvl1pPr>
          </a:lstStyle>
          <a:p>
            <a:fld id="{7D904B0D-75F0-BE48-8957-F01C903218E1}" type="slidenum">
              <a:rPr lang="zh-CN" altLang="en-US"/>
              <a:pPr/>
              <a:t>‹#›</a:t>
            </a:fld>
            <a:endParaRPr lang="zh-CN" altLang="en-US"/>
          </a:p>
        </p:txBody>
      </p:sp>
    </p:spTree>
    <p:extLst>
      <p:ext uri="{BB962C8B-B14F-4D97-AF65-F5344CB8AC3E}">
        <p14:creationId xmlns:p14="http://schemas.microsoft.com/office/powerpoint/2010/main" val="372148978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4">
            <a:extLst>
              <a:ext uri="{FF2B5EF4-FFF2-40B4-BE49-F238E27FC236}">
                <a16:creationId xmlns:a16="http://schemas.microsoft.com/office/drawing/2014/main" id="{CB8FF329-476E-D543-B59E-C9DD85C5801A}"/>
              </a:ext>
            </a:extLst>
          </p:cNvPr>
          <p:cNvSpPr>
            <a:spLocks noGrp="1" noChangeArrowheads="1"/>
          </p:cNvSpPr>
          <p:nvPr>
            <p:ph type="dt" sz="half" idx="10"/>
          </p:nvPr>
        </p:nvSpPr>
        <p:spPr>
          <a:ln/>
        </p:spPr>
        <p:txBody>
          <a:bodyPr/>
          <a:lstStyle>
            <a:lvl1pPr>
              <a:defRPr/>
            </a:lvl1pPr>
          </a:lstStyle>
          <a:p>
            <a:pPr>
              <a:defRPr/>
            </a:pPr>
            <a:fld id="{9977D37E-48C1-BE42-A4E6-50420974C11B}" type="datetime1">
              <a:rPr lang="en-US" altLang="zh-CN" smtClean="0"/>
              <a:t>10/30/23</a:t>
            </a:fld>
            <a:endParaRPr lang="zh-CN" altLang="en-US"/>
          </a:p>
        </p:txBody>
      </p:sp>
      <p:sp>
        <p:nvSpPr>
          <p:cNvPr id="5" name="页脚占位符 5">
            <a:extLst>
              <a:ext uri="{FF2B5EF4-FFF2-40B4-BE49-F238E27FC236}">
                <a16:creationId xmlns:a16="http://schemas.microsoft.com/office/drawing/2014/main" id="{4D2A137E-0316-8D46-947C-7D5B01742D2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CE56CC9B-45D2-5E4A-A91C-C2809726F07D}"/>
              </a:ext>
            </a:extLst>
          </p:cNvPr>
          <p:cNvSpPr>
            <a:spLocks noGrp="1" noChangeArrowheads="1"/>
          </p:cNvSpPr>
          <p:nvPr>
            <p:ph type="sldNum" sz="quarter" idx="12"/>
          </p:nvPr>
        </p:nvSpPr>
        <p:spPr>
          <a:ln/>
        </p:spPr>
        <p:txBody>
          <a:bodyPr/>
          <a:lstStyle>
            <a:lvl1pPr>
              <a:defRPr/>
            </a:lvl1pPr>
          </a:lstStyle>
          <a:p>
            <a:fld id="{0C8095E6-A521-E646-833A-68E4CAE578C7}" type="slidenum">
              <a:rPr lang="zh-CN" altLang="en-US"/>
              <a:pPr/>
              <a:t>‹#›</a:t>
            </a:fld>
            <a:endParaRPr lang="zh-CN" altLang="en-US"/>
          </a:p>
        </p:txBody>
      </p:sp>
    </p:spTree>
    <p:extLst>
      <p:ext uri="{BB962C8B-B14F-4D97-AF65-F5344CB8AC3E}">
        <p14:creationId xmlns:p14="http://schemas.microsoft.com/office/powerpoint/2010/main" val="399794187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BD934B70-932F-7349-97FE-84956EC68A71}"/>
              </a:ext>
            </a:extLst>
          </p:cNvPr>
          <p:cNvSpPr>
            <a:spLocks noGrp="1" noChangeArrowheads="1"/>
          </p:cNvSpPr>
          <p:nvPr>
            <p:ph type="dt" sz="half" idx="10"/>
          </p:nvPr>
        </p:nvSpPr>
        <p:spPr>
          <a:ln/>
        </p:spPr>
        <p:txBody>
          <a:bodyPr/>
          <a:lstStyle>
            <a:lvl1pPr>
              <a:defRPr/>
            </a:lvl1pPr>
          </a:lstStyle>
          <a:p>
            <a:pPr>
              <a:defRPr/>
            </a:pPr>
            <a:fld id="{35F6A0AB-6B03-4841-8C50-6046AEEE407A}" type="datetime1">
              <a:rPr lang="en-US" altLang="zh-CN" smtClean="0"/>
              <a:t>10/30/23</a:t>
            </a:fld>
            <a:endParaRPr lang="zh-CN" altLang="en-US"/>
          </a:p>
        </p:txBody>
      </p:sp>
      <p:sp>
        <p:nvSpPr>
          <p:cNvPr id="6" name="页脚占位符 5">
            <a:extLst>
              <a:ext uri="{FF2B5EF4-FFF2-40B4-BE49-F238E27FC236}">
                <a16:creationId xmlns:a16="http://schemas.microsoft.com/office/drawing/2014/main" id="{69656756-355E-4345-B1D8-77EFB40E84E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66608ED-B5C6-8143-AA87-BB2CAF00D60A}"/>
              </a:ext>
            </a:extLst>
          </p:cNvPr>
          <p:cNvSpPr>
            <a:spLocks noGrp="1" noChangeArrowheads="1"/>
          </p:cNvSpPr>
          <p:nvPr>
            <p:ph type="sldNum" sz="quarter" idx="12"/>
          </p:nvPr>
        </p:nvSpPr>
        <p:spPr>
          <a:ln/>
        </p:spPr>
        <p:txBody>
          <a:bodyPr/>
          <a:lstStyle>
            <a:lvl1pPr>
              <a:defRPr/>
            </a:lvl1pPr>
          </a:lstStyle>
          <a:p>
            <a:fld id="{4C478631-1D92-BC45-BD06-49E4721BD4E2}" type="slidenum">
              <a:rPr lang="zh-CN" altLang="en-US"/>
              <a:pPr/>
              <a:t>‹#›</a:t>
            </a:fld>
            <a:endParaRPr lang="zh-CN" altLang="en-US"/>
          </a:p>
        </p:txBody>
      </p:sp>
    </p:spTree>
    <p:extLst>
      <p:ext uri="{BB962C8B-B14F-4D97-AF65-F5344CB8AC3E}">
        <p14:creationId xmlns:p14="http://schemas.microsoft.com/office/powerpoint/2010/main" val="187033544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4">
            <a:extLst>
              <a:ext uri="{FF2B5EF4-FFF2-40B4-BE49-F238E27FC236}">
                <a16:creationId xmlns:a16="http://schemas.microsoft.com/office/drawing/2014/main" id="{32415AD0-EAB0-134E-8B12-BB394CC0BDEC}"/>
              </a:ext>
            </a:extLst>
          </p:cNvPr>
          <p:cNvSpPr>
            <a:spLocks noGrp="1" noChangeArrowheads="1"/>
          </p:cNvSpPr>
          <p:nvPr>
            <p:ph type="dt" sz="half" idx="10"/>
          </p:nvPr>
        </p:nvSpPr>
        <p:spPr>
          <a:ln/>
        </p:spPr>
        <p:txBody>
          <a:bodyPr/>
          <a:lstStyle>
            <a:lvl1pPr>
              <a:defRPr/>
            </a:lvl1pPr>
          </a:lstStyle>
          <a:p>
            <a:pPr>
              <a:defRPr/>
            </a:pPr>
            <a:fld id="{2EF35280-DFCF-5445-8524-BA260841C441}" type="datetime1">
              <a:rPr lang="en-US" altLang="zh-CN" smtClean="0"/>
              <a:t>10/30/23</a:t>
            </a:fld>
            <a:endParaRPr lang="zh-CN" altLang="en-US"/>
          </a:p>
        </p:txBody>
      </p:sp>
      <p:sp>
        <p:nvSpPr>
          <p:cNvPr id="8" name="页脚占位符 5">
            <a:extLst>
              <a:ext uri="{FF2B5EF4-FFF2-40B4-BE49-F238E27FC236}">
                <a16:creationId xmlns:a16="http://schemas.microsoft.com/office/drawing/2014/main" id="{20BFD098-6957-8B44-B3CB-6A7498E6CE8A}"/>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a:extLst>
              <a:ext uri="{FF2B5EF4-FFF2-40B4-BE49-F238E27FC236}">
                <a16:creationId xmlns:a16="http://schemas.microsoft.com/office/drawing/2014/main" id="{0292B5B1-8324-2E4E-AA37-9ED1B57B2B94}"/>
              </a:ext>
            </a:extLst>
          </p:cNvPr>
          <p:cNvSpPr>
            <a:spLocks noGrp="1" noChangeArrowheads="1"/>
          </p:cNvSpPr>
          <p:nvPr>
            <p:ph type="sldNum" sz="quarter" idx="12"/>
          </p:nvPr>
        </p:nvSpPr>
        <p:spPr>
          <a:ln/>
        </p:spPr>
        <p:txBody>
          <a:bodyPr/>
          <a:lstStyle>
            <a:lvl1pPr>
              <a:defRPr/>
            </a:lvl1pPr>
          </a:lstStyle>
          <a:p>
            <a:fld id="{C5A4351C-0A12-CF46-A04D-DFF08B6A9F44}" type="slidenum">
              <a:rPr lang="zh-CN" altLang="en-US"/>
              <a:pPr/>
              <a:t>‹#›</a:t>
            </a:fld>
            <a:endParaRPr lang="zh-CN" altLang="en-US"/>
          </a:p>
        </p:txBody>
      </p:sp>
    </p:spTree>
    <p:extLst>
      <p:ext uri="{BB962C8B-B14F-4D97-AF65-F5344CB8AC3E}">
        <p14:creationId xmlns:p14="http://schemas.microsoft.com/office/powerpoint/2010/main" val="109257754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4">
            <a:extLst>
              <a:ext uri="{FF2B5EF4-FFF2-40B4-BE49-F238E27FC236}">
                <a16:creationId xmlns:a16="http://schemas.microsoft.com/office/drawing/2014/main" id="{0E96D74E-8749-EC4D-8ACC-7663EFEBBB74}"/>
              </a:ext>
            </a:extLst>
          </p:cNvPr>
          <p:cNvSpPr>
            <a:spLocks noGrp="1" noChangeArrowheads="1"/>
          </p:cNvSpPr>
          <p:nvPr>
            <p:ph type="dt" sz="half" idx="10"/>
          </p:nvPr>
        </p:nvSpPr>
        <p:spPr>
          <a:ln/>
        </p:spPr>
        <p:txBody>
          <a:bodyPr/>
          <a:lstStyle>
            <a:lvl1pPr>
              <a:defRPr/>
            </a:lvl1pPr>
          </a:lstStyle>
          <a:p>
            <a:pPr>
              <a:defRPr/>
            </a:pPr>
            <a:fld id="{A9B1AFAD-E1ED-F846-BB1E-3A14427F4236}" type="datetime1">
              <a:rPr lang="en-US" altLang="zh-CN" smtClean="0"/>
              <a:t>10/30/23</a:t>
            </a:fld>
            <a:endParaRPr lang="zh-CN" altLang="en-US"/>
          </a:p>
        </p:txBody>
      </p:sp>
      <p:sp>
        <p:nvSpPr>
          <p:cNvPr id="4" name="页脚占位符 5">
            <a:extLst>
              <a:ext uri="{FF2B5EF4-FFF2-40B4-BE49-F238E27FC236}">
                <a16:creationId xmlns:a16="http://schemas.microsoft.com/office/drawing/2014/main" id="{E3A55F1F-285B-964B-94A3-E76350615A13}"/>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a:extLst>
              <a:ext uri="{FF2B5EF4-FFF2-40B4-BE49-F238E27FC236}">
                <a16:creationId xmlns:a16="http://schemas.microsoft.com/office/drawing/2014/main" id="{4F6092DF-27C1-3848-81E8-AEB45A429368}"/>
              </a:ext>
            </a:extLst>
          </p:cNvPr>
          <p:cNvSpPr>
            <a:spLocks noGrp="1" noChangeArrowheads="1"/>
          </p:cNvSpPr>
          <p:nvPr>
            <p:ph type="sldNum" sz="quarter" idx="12"/>
          </p:nvPr>
        </p:nvSpPr>
        <p:spPr>
          <a:ln/>
        </p:spPr>
        <p:txBody>
          <a:bodyPr/>
          <a:lstStyle>
            <a:lvl1pPr>
              <a:defRPr/>
            </a:lvl1pPr>
          </a:lstStyle>
          <a:p>
            <a:fld id="{A4617E54-B653-DD4A-8876-8055C1DFE309}" type="slidenum">
              <a:rPr lang="zh-CN" altLang="en-US"/>
              <a:pPr/>
              <a:t>‹#›</a:t>
            </a:fld>
            <a:endParaRPr lang="zh-CN" altLang="en-US"/>
          </a:p>
        </p:txBody>
      </p:sp>
    </p:spTree>
    <p:extLst>
      <p:ext uri="{BB962C8B-B14F-4D97-AF65-F5344CB8AC3E}">
        <p14:creationId xmlns:p14="http://schemas.microsoft.com/office/powerpoint/2010/main" val="6621100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a:extLst>
              <a:ext uri="{FF2B5EF4-FFF2-40B4-BE49-F238E27FC236}">
                <a16:creationId xmlns:a16="http://schemas.microsoft.com/office/drawing/2014/main" id="{A9DFB865-20C9-8C42-92AB-D1B775ACD78E}"/>
              </a:ext>
            </a:extLst>
          </p:cNvPr>
          <p:cNvSpPr>
            <a:spLocks noGrp="1" noChangeArrowheads="1"/>
          </p:cNvSpPr>
          <p:nvPr>
            <p:ph type="dt" sz="half" idx="10"/>
          </p:nvPr>
        </p:nvSpPr>
        <p:spPr>
          <a:ln/>
        </p:spPr>
        <p:txBody>
          <a:bodyPr/>
          <a:lstStyle>
            <a:lvl1pPr>
              <a:defRPr/>
            </a:lvl1pPr>
          </a:lstStyle>
          <a:p>
            <a:pPr>
              <a:defRPr/>
            </a:pPr>
            <a:fld id="{D5D41A2B-E87D-4141-9E1F-B54530408C72}" type="datetime1">
              <a:rPr lang="en-US" altLang="zh-CN" smtClean="0"/>
              <a:t>10/30/23</a:t>
            </a:fld>
            <a:endParaRPr lang="zh-CN" altLang="en-US"/>
          </a:p>
        </p:txBody>
      </p:sp>
      <p:sp>
        <p:nvSpPr>
          <p:cNvPr id="3" name="页脚占位符 5">
            <a:extLst>
              <a:ext uri="{FF2B5EF4-FFF2-40B4-BE49-F238E27FC236}">
                <a16:creationId xmlns:a16="http://schemas.microsoft.com/office/drawing/2014/main" id="{46E00CBA-9CA8-464E-8188-7A33B8125E4B}"/>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a:extLst>
              <a:ext uri="{FF2B5EF4-FFF2-40B4-BE49-F238E27FC236}">
                <a16:creationId xmlns:a16="http://schemas.microsoft.com/office/drawing/2014/main" id="{3F2C6657-ADC3-8B40-B65E-3EE27236FB45}"/>
              </a:ext>
            </a:extLst>
          </p:cNvPr>
          <p:cNvSpPr>
            <a:spLocks noGrp="1" noChangeArrowheads="1"/>
          </p:cNvSpPr>
          <p:nvPr>
            <p:ph type="sldNum" sz="quarter" idx="12"/>
          </p:nvPr>
        </p:nvSpPr>
        <p:spPr>
          <a:ln/>
        </p:spPr>
        <p:txBody>
          <a:bodyPr/>
          <a:lstStyle>
            <a:lvl1pPr>
              <a:defRPr/>
            </a:lvl1pPr>
          </a:lstStyle>
          <a:p>
            <a:fld id="{8FABFF3D-9371-444D-9D12-7ED5C1FDE82D}" type="slidenum">
              <a:rPr lang="zh-CN" altLang="en-US"/>
              <a:pPr/>
              <a:t>‹#›</a:t>
            </a:fld>
            <a:endParaRPr lang="zh-CN" altLang="en-US"/>
          </a:p>
        </p:txBody>
      </p:sp>
    </p:spTree>
    <p:extLst>
      <p:ext uri="{BB962C8B-B14F-4D97-AF65-F5344CB8AC3E}">
        <p14:creationId xmlns:p14="http://schemas.microsoft.com/office/powerpoint/2010/main" val="2625750931"/>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15E7DDC-6AF3-2A45-99F6-13C6B2747744}"/>
              </a:ext>
            </a:extLst>
          </p:cNvPr>
          <p:cNvSpPr>
            <a:spLocks noGrp="1" noChangeArrowheads="1"/>
          </p:cNvSpPr>
          <p:nvPr>
            <p:ph type="dt" sz="half" idx="10"/>
          </p:nvPr>
        </p:nvSpPr>
        <p:spPr>
          <a:ln/>
        </p:spPr>
        <p:txBody>
          <a:bodyPr/>
          <a:lstStyle>
            <a:lvl1pPr>
              <a:defRPr/>
            </a:lvl1pPr>
          </a:lstStyle>
          <a:p>
            <a:pPr>
              <a:defRPr/>
            </a:pPr>
            <a:fld id="{B584337F-D679-604D-BF25-1222E50C84C3}" type="datetime1">
              <a:rPr lang="en-US" altLang="zh-CN" smtClean="0"/>
              <a:t>10/30/23</a:t>
            </a:fld>
            <a:endParaRPr lang="zh-CN" altLang="en-US"/>
          </a:p>
        </p:txBody>
      </p:sp>
      <p:sp>
        <p:nvSpPr>
          <p:cNvPr id="6" name="页脚占位符 5">
            <a:extLst>
              <a:ext uri="{FF2B5EF4-FFF2-40B4-BE49-F238E27FC236}">
                <a16:creationId xmlns:a16="http://schemas.microsoft.com/office/drawing/2014/main" id="{0B6C8E90-1A75-7E45-8173-27351ECD879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81B5CADC-E6EE-EE49-9895-C461CFB3A474}"/>
              </a:ext>
            </a:extLst>
          </p:cNvPr>
          <p:cNvSpPr>
            <a:spLocks noGrp="1" noChangeArrowheads="1"/>
          </p:cNvSpPr>
          <p:nvPr>
            <p:ph type="sldNum" sz="quarter" idx="12"/>
          </p:nvPr>
        </p:nvSpPr>
        <p:spPr>
          <a:ln/>
        </p:spPr>
        <p:txBody>
          <a:bodyPr/>
          <a:lstStyle>
            <a:lvl1pPr>
              <a:defRPr/>
            </a:lvl1pPr>
          </a:lstStyle>
          <a:p>
            <a:fld id="{48CACDB7-5677-BD49-B656-753E25C7E53C}" type="slidenum">
              <a:rPr lang="zh-CN" altLang="en-US"/>
              <a:pPr/>
              <a:t>‹#›</a:t>
            </a:fld>
            <a:endParaRPr lang="zh-CN" altLang="en-US"/>
          </a:p>
        </p:txBody>
      </p:sp>
    </p:spTree>
    <p:extLst>
      <p:ext uri="{BB962C8B-B14F-4D97-AF65-F5344CB8AC3E}">
        <p14:creationId xmlns:p14="http://schemas.microsoft.com/office/powerpoint/2010/main" val="2377091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30F2C7B-0758-3A47-BB86-4E5FFD0E57A8}"/>
              </a:ext>
            </a:extLst>
          </p:cNvPr>
          <p:cNvSpPr>
            <a:spLocks noGrp="1" noChangeArrowheads="1"/>
          </p:cNvSpPr>
          <p:nvPr>
            <p:ph type="dt" sz="half" idx="10"/>
          </p:nvPr>
        </p:nvSpPr>
        <p:spPr>
          <a:ln/>
        </p:spPr>
        <p:txBody>
          <a:bodyPr/>
          <a:lstStyle>
            <a:lvl1pPr>
              <a:defRPr/>
            </a:lvl1pPr>
          </a:lstStyle>
          <a:p>
            <a:pPr>
              <a:defRPr/>
            </a:pPr>
            <a:fld id="{47AAD2DC-7628-BA4D-91DF-236AA3B62F83}" type="datetime1">
              <a:rPr lang="en-US" altLang="zh-CN" smtClean="0"/>
              <a:t>10/30/23</a:t>
            </a:fld>
            <a:endParaRPr lang="zh-CN" altLang="en-US"/>
          </a:p>
        </p:txBody>
      </p:sp>
      <p:sp>
        <p:nvSpPr>
          <p:cNvPr id="6" name="页脚占位符 5">
            <a:extLst>
              <a:ext uri="{FF2B5EF4-FFF2-40B4-BE49-F238E27FC236}">
                <a16:creationId xmlns:a16="http://schemas.microsoft.com/office/drawing/2014/main" id="{4636869A-8AE0-4C4C-AF49-D0E28126B089}"/>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a:extLst>
              <a:ext uri="{FF2B5EF4-FFF2-40B4-BE49-F238E27FC236}">
                <a16:creationId xmlns:a16="http://schemas.microsoft.com/office/drawing/2014/main" id="{E75BB5FF-0FCB-8B49-984C-AB858B0A8FDA}"/>
              </a:ext>
            </a:extLst>
          </p:cNvPr>
          <p:cNvSpPr>
            <a:spLocks noGrp="1" noChangeArrowheads="1"/>
          </p:cNvSpPr>
          <p:nvPr>
            <p:ph type="sldNum" sz="quarter" idx="12"/>
          </p:nvPr>
        </p:nvSpPr>
        <p:spPr>
          <a:ln/>
        </p:spPr>
        <p:txBody>
          <a:bodyPr/>
          <a:lstStyle>
            <a:lvl1pPr>
              <a:defRPr/>
            </a:lvl1pPr>
          </a:lstStyle>
          <a:p>
            <a:fld id="{B32D3B05-56E4-8949-A3F8-6707964F9ED8}" type="slidenum">
              <a:rPr lang="zh-CN" altLang="en-US"/>
              <a:pPr/>
              <a:t>‹#›</a:t>
            </a:fld>
            <a:endParaRPr lang="zh-CN" altLang="en-US"/>
          </a:p>
        </p:txBody>
      </p:sp>
    </p:spTree>
    <p:extLst>
      <p:ext uri="{BB962C8B-B14F-4D97-AF65-F5344CB8AC3E}">
        <p14:creationId xmlns:p14="http://schemas.microsoft.com/office/powerpoint/2010/main" val="202737815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4">
            <a:extLst>
              <a:ext uri="{FF2B5EF4-FFF2-40B4-BE49-F238E27FC236}">
                <a16:creationId xmlns:a16="http://schemas.microsoft.com/office/drawing/2014/main" id="{64EC367A-8073-B247-9828-38920D275567}"/>
              </a:ext>
            </a:extLst>
          </p:cNvPr>
          <p:cNvSpPr>
            <a:spLocks noGrp="1" noChangeArrowheads="1"/>
          </p:cNvSpPr>
          <p:nvPr>
            <p:ph type="dt" sz="half" idx="10"/>
          </p:nvPr>
        </p:nvSpPr>
        <p:spPr>
          <a:ln/>
        </p:spPr>
        <p:txBody>
          <a:bodyPr/>
          <a:lstStyle>
            <a:lvl1pPr>
              <a:defRPr/>
            </a:lvl1pPr>
          </a:lstStyle>
          <a:p>
            <a:pPr>
              <a:defRPr/>
            </a:pPr>
            <a:fld id="{1C558E28-F4AB-E046-BFF0-E95E04C9ED4C}" type="datetime1">
              <a:rPr lang="en-US" altLang="zh-CN" smtClean="0"/>
              <a:t>10/30/23</a:t>
            </a:fld>
            <a:endParaRPr lang="zh-CN" altLang="en-US"/>
          </a:p>
        </p:txBody>
      </p:sp>
      <p:sp>
        <p:nvSpPr>
          <p:cNvPr id="5" name="页脚占位符 5">
            <a:extLst>
              <a:ext uri="{FF2B5EF4-FFF2-40B4-BE49-F238E27FC236}">
                <a16:creationId xmlns:a16="http://schemas.microsoft.com/office/drawing/2014/main" id="{1C5258AC-2B32-F74C-BDF8-35C0214B0807}"/>
              </a:ext>
            </a:extLst>
          </p:cNvPr>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a:extLst>
              <a:ext uri="{FF2B5EF4-FFF2-40B4-BE49-F238E27FC236}">
                <a16:creationId xmlns:a16="http://schemas.microsoft.com/office/drawing/2014/main" id="{BD99E122-FDF6-4C43-9566-ED799B9D3546}"/>
              </a:ext>
            </a:extLst>
          </p:cNvPr>
          <p:cNvSpPr>
            <a:spLocks noGrp="1" noChangeArrowheads="1"/>
          </p:cNvSpPr>
          <p:nvPr>
            <p:ph type="sldNum" sz="quarter" idx="12"/>
          </p:nvPr>
        </p:nvSpPr>
        <p:spPr>
          <a:ln/>
        </p:spPr>
        <p:txBody>
          <a:bodyPr/>
          <a:lstStyle>
            <a:lvl1pPr>
              <a:defRPr/>
            </a:lvl1pPr>
          </a:lstStyle>
          <a:p>
            <a:fld id="{3C48F664-FF76-744A-877E-2F4AF717EA00}" type="slidenum">
              <a:rPr lang="zh-CN" altLang="en-US"/>
              <a:pPr/>
              <a:t>‹#›</a:t>
            </a:fld>
            <a:endParaRPr lang="zh-CN" altLang="en-US"/>
          </a:p>
        </p:txBody>
      </p:sp>
    </p:spTree>
    <p:extLst>
      <p:ext uri="{BB962C8B-B14F-4D97-AF65-F5344CB8AC3E}">
        <p14:creationId xmlns:p14="http://schemas.microsoft.com/office/powerpoint/2010/main" val="1226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8.xml"/><Relationship Id="rId3" Type="http://schemas.openxmlformats.org/officeDocument/2006/relationships/slideLayout" Target="../slideLayouts/slideLayout103.xml"/><Relationship Id="rId7" Type="http://schemas.openxmlformats.org/officeDocument/2006/relationships/slideLayout" Target="../slideLayouts/slideLayout107.xml"/><Relationship Id="rId12" Type="http://schemas.openxmlformats.org/officeDocument/2006/relationships/theme" Target="../theme/theme10.xml"/><Relationship Id="rId2" Type="http://schemas.openxmlformats.org/officeDocument/2006/relationships/slideLayout" Target="../slideLayouts/slideLayout102.xml"/><Relationship Id="rId1" Type="http://schemas.openxmlformats.org/officeDocument/2006/relationships/slideLayout" Target="../slideLayouts/slideLayout101.xml"/><Relationship Id="rId6" Type="http://schemas.openxmlformats.org/officeDocument/2006/relationships/slideLayout" Target="../slideLayouts/slideLayout106.xml"/><Relationship Id="rId11" Type="http://schemas.openxmlformats.org/officeDocument/2006/relationships/slideLayout" Target="../slideLayouts/slideLayout111.xml"/><Relationship Id="rId5" Type="http://schemas.openxmlformats.org/officeDocument/2006/relationships/slideLayout" Target="../slideLayouts/slideLayout105.xml"/><Relationship Id="rId10" Type="http://schemas.openxmlformats.org/officeDocument/2006/relationships/slideLayout" Target="../slideLayouts/slideLayout110.xml"/><Relationship Id="rId4" Type="http://schemas.openxmlformats.org/officeDocument/2006/relationships/slideLayout" Target="../slideLayouts/slideLayout104.xml"/><Relationship Id="rId9"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9.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theme" Target="../theme/theme11.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30.xml"/><Relationship Id="rId3" Type="http://schemas.openxmlformats.org/officeDocument/2006/relationships/slideLayout" Target="../slideLayouts/slideLayout125.xml"/><Relationship Id="rId7" Type="http://schemas.openxmlformats.org/officeDocument/2006/relationships/slideLayout" Target="../slideLayouts/slideLayout129.xml"/><Relationship Id="rId12" Type="http://schemas.openxmlformats.org/officeDocument/2006/relationships/theme" Target="../theme/theme12.xml"/><Relationship Id="rId2" Type="http://schemas.openxmlformats.org/officeDocument/2006/relationships/slideLayout" Target="../slideLayouts/slideLayout124.xml"/><Relationship Id="rId1" Type="http://schemas.openxmlformats.org/officeDocument/2006/relationships/slideLayout" Target="../slideLayouts/slideLayout123.xml"/><Relationship Id="rId6" Type="http://schemas.openxmlformats.org/officeDocument/2006/relationships/slideLayout" Target="../slideLayouts/slideLayout128.xml"/><Relationship Id="rId11" Type="http://schemas.openxmlformats.org/officeDocument/2006/relationships/slideLayout" Target="../slideLayouts/slideLayout133.xml"/><Relationship Id="rId5" Type="http://schemas.openxmlformats.org/officeDocument/2006/relationships/slideLayout" Target="../slideLayouts/slideLayout127.xml"/><Relationship Id="rId10" Type="http://schemas.openxmlformats.org/officeDocument/2006/relationships/slideLayout" Target="../slideLayouts/slideLayout132.xml"/><Relationship Id="rId4" Type="http://schemas.openxmlformats.org/officeDocument/2006/relationships/slideLayout" Target="../slideLayouts/slideLayout126.xml"/><Relationship Id="rId9"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7.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theme" Target="../theme/theme9.xml"/><Relationship Id="rId2" Type="http://schemas.openxmlformats.org/officeDocument/2006/relationships/slideLayout" Target="../slideLayouts/slideLayout91.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0" Type="http://schemas.openxmlformats.org/officeDocument/2006/relationships/slideLayout" Target="../slideLayouts/slideLayout99.xml"/><Relationship Id="rId4" Type="http://schemas.openxmlformats.org/officeDocument/2006/relationships/slideLayout" Target="../slideLayouts/slideLayout93.xml"/><Relationship Id="rId9"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81F82B4-32FE-7A42-8B13-64E89813584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7" name="文本占位符 2">
            <a:extLst>
              <a:ext uri="{FF2B5EF4-FFF2-40B4-BE49-F238E27FC236}">
                <a16:creationId xmlns:a16="http://schemas.microsoft.com/office/drawing/2014/main" id="{E60A429E-0FE6-D24E-B102-CD1D1CB25A35}"/>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8" name="日期占位符 3">
            <a:extLst>
              <a:ext uri="{FF2B5EF4-FFF2-40B4-BE49-F238E27FC236}">
                <a16:creationId xmlns:a16="http://schemas.microsoft.com/office/drawing/2014/main" id="{9CFE4460-83AD-774E-B35F-9DF085920E26}"/>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E2D45FE0-737B-324C-8FF3-137AB996407F}" type="datetime1">
              <a:rPr lang="en-US" altLang="zh-CN" smtClean="0"/>
              <a:t>10/30/23</a:t>
            </a:fld>
            <a:endParaRPr lang="zh-CN" altLang="en-US"/>
          </a:p>
        </p:txBody>
      </p:sp>
      <p:sp>
        <p:nvSpPr>
          <p:cNvPr id="1029" name="页脚占位符 4">
            <a:extLst>
              <a:ext uri="{FF2B5EF4-FFF2-40B4-BE49-F238E27FC236}">
                <a16:creationId xmlns:a16="http://schemas.microsoft.com/office/drawing/2014/main" id="{0F079360-214E-4146-9734-138127D5A3D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1030" name="灯片编号占位符 5">
            <a:extLst>
              <a:ext uri="{FF2B5EF4-FFF2-40B4-BE49-F238E27FC236}">
                <a16:creationId xmlns:a16="http://schemas.microsoft.com/office/drawing/2014/main" id="{D1436D63-9E75-9C44-8739-CC5375CC87B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E97BFAA1-03A2-D24B-BD4D-A2FFB711F831}"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4016" r:id="rId8"/>
    <p:sldLayoutId id="2147483880" r:id="rId9"/>
    <p:sldLayoutId id="2147483881" r:id="rId10"/>
    <p:sldLayoutId id="2147483882" r:id="rId11"/>
    <p:sldLayoutId id="2147483883" r:id="rId12"/>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1266" name="标题占位符 1">
            <a:extLst>
              <a:ext uri="{FF2B5EF4-FFF2-40B4-BE49-F238E27FC236}">
                <a16:creationId xmlns:a16="http://schemas.microsoft.com/office/drawing/2014/main" id="{F9435D4F-5A56-9D4D-B34D-80D81AB72A3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1267" name="文本占位符 2">
            <a:extLst>
              <a:ext uri="{FF2B5EF4-FFF2-40B4-BE49-F238E27FC236}">
                <a16:creationId xmlns:a16="http://schemas.microsoft.com/office/drawing/2014/main" id="{C9EDBBBC-E153-B644-80BA-B8A4840F4893}"/>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2292" name="日期占位符 4">
            <a:extLst>
              <a:ext uri="{FF2B5EF4-FFF2-40B4-BE49-F238E27FC236}">
                <a16:creationId xmlns:a16="http://schemas.microsoft.com/office/drawing/2014/main" id="{8BCB2381-D650-8243-9021-5C930D79466F}"/>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5D6AAFF-4B67-AA4D-B1D4-25492C4BF8C5}" type="datetime1">
              <a:rPr lang="en-US" altLang="zh-CN" smtClean="0"/>
              <a:t>10/30/23</a:t>
            </a:fld>
            <a:endParaRPr lang="zh-CN" altLang="en-US"/>
          </a:p>
        </p:txBody>
      </p:sp>
      <p:sp>
        <p:nvSpPr>
          <p:cNvPr id="12293" name="页脚占位符 5">
            <a:extLst>
              <a:ext uri="{FF2B5EF4-FFF2-40B4-BE49-F238E27FC236}">
                <a16:creationId xmlns:a16="http://schemas.microsoft.com/office/drawing/2014/main" id="{F2080B5A-3271-524A-B786-E2B9BDC777B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2294" name="灯片编号占位符 6">
            <a:extLst>
              <a:ext uri="{FF2B5EF4-FFF2-40B4-BE49-F238E27FC236}">
                <a16:creationId xmlns:a16="http://schemas.microsoft.com/office/drawing/2014/main" id="{F8A72A9C-4E6A-9646-AA88-3E1935E5C7FF}"/>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24B14E7C-9C28-7542-97A2-845AAFADDAD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2290" name="标题占位符 1">
            <a:extLst>
              <a:ext uri="{FF2B5EF4-FFF2-40B4-BE49-F238E27FC236}">
                <a16:creationId xmlns:a16="http://schemas.microsoft.com/office/drawing/2014/main" id="{CDE59A38-F304-9943-A1E5-57C8F6E1061E}"/>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2291" name="文本占位符 2">
            <a:extLst>
              <a:ext uri="{FF2B5EF4-FFF2-40B4-BE49-F238E27FC236}">
                <a16:creationId xmlns:a16="http://schemas.microsoft.com/office/drawing/2014/main" id="{C353A8B4-C073-1C4A-9F01-F5CBB0ECC6B8}"/>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3316" name="日期占位符 3">
            <a:extLst>
              <a:ext uri="{FF2B5EF4-FFF2-40B4-BE49-F238E27FC236}">
                <a16:creationId xmlns:a16="http://schemas.microsoft.com/office/drawing/2014/main" id="{15A95132-2838-4B4C-997B-51374887EC3D}"/>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061F2FC-2D4E-3848-AE0F-BC3FCDD1F8BC}" type="datetime1">
              <a:rPr lang="en-US" altLang="zh-CN" smtClean="0"/>
              <a:t>10/30/23</a:t>
            </a:fld>
            <a:endParaRPr lang="zh-CN" altLang="en-US"/>
          </a:p>
        </p:txBody>
      </p:sp>
      <p:sp>
        <p:nvSpPr>
          <p:cNvPr id="13317" name="页脚占位符 4">
            <a:extLst>
              <a:ext uri="{FF2B5EF4-FFF2-40B4-BE49-F238E27FC236}">
                <a16:creationId xmlns:a16="http://schemas.microsoft.com/office/drawing/2014/main" id="{3235B2C4-99D0-C243-9D45-A464327A2A8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3318" name="灯片编号占位符 5">
            <a:extLst>
              <a:ext uri="{FF2B5EF4-FFF2-40B4-BE49-F238E27FC236}">
                <a16:creationId xmlns:a16="http://schemas.microsoft.com/office/drawing/2014/main" id="{4732A8E2-C4EA-0649-A004-0D91EAD4E53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67B9270-FB19-504F-9CBB-063EA9D0221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标题占位符 1">
            <a:extLst>
              <a:ext uri="{FF2B5EF4-FFF2-40B4-BE49-F238E27FC236}">
                <a16:creationId xmlns:a16="http://schemas.microsoft.com/office/drawing/2014/main" id="{1541D005-63C6-ED4C-BF5F-4417DCE40E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3315" name="文本占位符 2">
            <a:extLst>
              <a:ext uri="{FF2B5EF4-FFF2-40B4-BE49-F238E27FC236}">
                <a16:creationId xmlns:a16="http://schemas.microsoft.com/office/drawing/2014/main" id="{0677813F-82C6-AE4E-A997-81D8359E49E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4340" name="日期占位符 3">
            <a:extLst>
              <a:ext uri="{FF2B5EF4-FFF2-40B4-BE49-F238E27FC236}">
                <a16:creationId xmlns:a16="http://schemas.microsoft.com/office/drawing/2014/main" id="{BA5E79D1-9796-024B-B7C4-9D18A429E5C0}"/>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51464651-B749-524F-8463-6AEFDB8520F5}" type="datetime1">
              <a:rPr lang="en-US" altLang="zh-CN" smtClean="0"/>
              <a:t>10/30/23</a:t>
            </a:fld>
            <a:endParaRPr lang="zh-CN" altLang="en-US"/>
          </a:p>
        </p:txBody>
      </p:sp>
      <p:sp>
        <p:nvSpPr>
          <p:cNvPr id="14341" name="页脚占位符 4">
            <a:extLst>
              <a:ext uri="{FF2B5EF4-FFF2-40B4-BE49-F238E27FC236}">
                <a16:creationId xmlns:a16="http://schemas.microsoft.com/office/drawing/2014/main" id="{0A06EE6B-FA72-6F4D-B91D-0764D0830E6A}"/>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4342" name="灯片编号占位符 5">
            <a:extLst>
              <a:ext uri="{FF2B5EF4-FFF2-40B4-BE49-F238E27FC236}">
                <a16:creationId xmlns:a16="http://schemas.microsoft.com/office/drawing/2014/main" id="{3E21F4AC-99B4-0548-9B60-EE62E7F796CB}"/>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5592001-2674-AF40-BB1B-6DFCD4DA2D3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0FF2E636-9146-704C-A66E-7CAF9BD8D121}"/>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2051" name="文本占位符 2">
            <a:extLst>
              <a:ext uri="{FF2B5EF4-FFF2-40B4-BE49-F238E27FC236}">
                <a16:creationId xmlns:a16="http://schemas.microsoft.com/office/drawing/2014/main" id="{0AA42C9A-D3FD-A74B-8B4F-2E88E4DB669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3076" name="日期占位符 3">
            <a:extLst>
              <a:ext uri="{FF2B5EF4-FFF2-40B4-BE49-F238E27FC236}">
                <a16:creationId xmlns:a16="http://schemas.microsoft.com/office/drawing/2014/main" id="{57A23A45-E957-094D-8C70-12FEE859705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1" hangingPunct="1">
              <a:buFont typeface="Arial" pitchFamily="34" charset="0"/>
              <a:buNone/>
              <a:defRPr sz="1200">
                <a:solidFill>
                  <a:srgbClr val="898989"/>
                </a:solidFill>
              </a:defRPr>
            </a:lvl1pPr>
          </a:lstStyle>
          <a:p>
            <a:pPr>
              <a:defRPr/>
            </a:pPr>
            <a:fld id="{7CF408F2-7209-D848-89C9-BD0FAF9BBB0C}" type="datetime1">
              <a:rPr lang="en-US" altLang="zh-CN" smtClean="0"/>
              <a:t>10/30/23</a:t>
            </a:fld>
            <a:endParaRPr lang="zh-CN" altLang="en-US"/>
          </a:p>
        </p:txBody>
      </p:sp>
      <p:sp>
        <p:nvSpPr>
          <p:cNvPr id="3077" name="页脚占位符 4">
            <a:extLst>
              <a:ext uri="{FF2B5EF4-FFF2-40B4-BE49-F238E27FC236}">
                <a16:creationId xmlns:a16="http://schemas.microsoft.com/office/drawing/2014/main" id="{40873384-8D92-C642-85B4-BA8EEF0CDAC9}"/>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1" hangingPunct="1">
              <a:buFont typeface="Arial" pitchFamily="34" charset="0"/>
              <a:buNone/>
              <a:defRPr sz="1200">
                <a:solidFill>
                  <a:srgbClr val="898989"/>
                </a:solidFill>
              </a:defRPr>
            </a:lvl1pPr>
          </a:lstStyle>
          <a:p>
            <a:pPr>
              <a:defRPr/>
            </a:pPr>
            <a:endParaRPr lang="zh-CN" altLang="en-US"/>
          </a:p>
        </p:txBody>
      </p:sp>
      <p:sp>
        <p:nvSpPr>
          <p:cNvPr id="3078" name="灯片编号占位符 5">
            <a:extLst>
              <a:ext uri="{FF2B5EF4-FFF2-40B4-BE49-F238E27FC236}">
                <a16:creationId xmlns:a16="http://schemas.microsoft.com/office/drawing/2014/main" id="{62D143B7-51DE-2548-BB4D-644A054514BC}"/>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898989"/>
                </a:solidFill>
              </a:defRPr>
            </a:lvl1pPr>
          </a:lstStyle>
          <a:p>
            <a:fld id="{33BDDD14-5B14-2A49-ABFE-03DC3EE3D17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标题占位符 1">
            <a:extLst>
              <a:ext uri="{FF2B5EF4-FFF2-40B4-BE49-F238E27FC236}">
                <a16:creationId xmlns:a16="http://schemas.microsoft.com/office/drawing/2014/main" id="{56E96C67-97B7-9543-AF17-97973D166442}"/>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3075" name="文本占位符 2">
            <a:extLst>
              <a:ext uri="{FF2B5EF4-FFF2-40B4-BE49-F238E27FC236}">
                <a16:creationId xmlns:a16="http://schemas.microsoft.com/office/drawing/2014/main" id="{51D514AF-B11D-BF45-878A-5070BE341A8E}"/>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4100" name="日期占位符 3">
            <a:extLst>
              <a:ext uri="{FF2B5EF4-FFF2-40B4-BE49-F238E27FC236}">
                <a16:creationId xmlns:a16="http://schemas.microsoft.com/office/drawing/2014/main" id="{59257AEB-64D3-A743-A8D1-A31B5975F77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093B16AA-7C52-3E49-B4C7-ECF71AEFF9BC}" type="datetime1">
              <a:rPr lang="en-US" altLang="zh-CN" smtClean="0"/>
              <a:t>10/30/23</a:t>
            </a:fld>
            <a:endParaRPr lang="zh-CN" altLang="en-US"/>
          </a:p>
        </p:txBody>
      </p:sp>
      <p:sp>
        <p:nvSpPr>
          <p:cNvPr id="4101" name="页脚占位符 4">
            <a:extLst>
              <a:ext uri="{FF2B5EF4-FFF2-40B4-BE49-F238E27FC236}">
                <a16:creationId xmlns:a16="http://schemas.microsoft.com/office/drawing/2014/main" id="{6607F4E1-91C3-3145-AC01-6AB69FAF24E8}"/>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4102" name="灯片编号占位符 5">
            <a:extLst>
              <a:ext uri="{FF2B5EF4-FFF2-40B4-BE49-F238E27FC236}">
                <a16:creationId xmlns:a16="http://schemas.microsoft.com/office/drawing/2014/main" id="{3EA6EE20-3FF3-004D-BBB9-5147101D0C0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BCFDFE53-963A-D64F-B99A-D26DE7179254}"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122" name="标题占位符 1">
            <a:extLst>
              <a:ext uri="{FF2B5EF4-FFF2-40B4-BE49-F238E27FC236}">
                <a16:creationId xmlns:a16="http://schemas.microsoft.com/office/drawing/2014/main" id="{CE38719D-11AC-EC49-B0D3-ECCA085AF488}"/>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5123" name="文本占位符 2">
            <a:extLst>
              <a:ext uri="{FF2B5EF4-FFF2-40B4-BE49-F238E27FC236}">
                <a16:creationId xmlns:a16="http://schemas.microsoft.com/office/drawing/2014/main" id="{8432B496-E2EA-EA47-8FE7-AED9D0CEB1A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6148" name="日期占位符 3">
            <a:extLst>
              <a:ext uri="{FF2B5EF4-FFF2-40B4-BE49-F238E27FC236}">
                <a16:creationId xmlns:a16="http://schemas.microsoft.com/office/drawing/2014/main" id="{7A9DA11A-0761-CB47-8D00-326C67B081D1}"/>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1F0E1953-4845-B042-B2D6-86766336F052}" type="datetime1">
              <a:rPr lang="en-US" altLang="zh-CN" smtClean="0"/>
              <a:t>10/30/23</a:t>
            </a:fld>
            <a:endParaRPr lang="zh-CN" altLang="en-US"/>
          </a:p>
        </p:txBody>
      </p:sp>
      <p:sp>
        <p:nvSpPr>
          <p:cNvPr id="6149" name="页脚占位符 4">
            <a:extLst>
              <a:ext uri="{FF2B5EF4-FFF2-40B4-BE49-F238E27FC236}">
                <a16:creationId xmlns:a16="http://schemas.microsoft.com/office/drawing/2014/main" id="{703ADFD2-24C8-DC4D-B3E5-19B45151DD2E}"/>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6150" name="灯片编号占位符 5">
            <a:extLst>
              <a:ext uri="{FF2B5EF4-FFF2-40B4-BE49-F238E27FC236}">
                <a16:creationId xmlns:a16="http://schemas.microsoft.com/office/drawing/2014/main" id="{EACF2188-441A-E44F-A729-E7AD398E7C4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4407FB97-D7C6-594F-B593-B3AF08C3F7D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标题占位符 1">
            <a:extLst>
              <a:ext uri="{FF2B5EF4-FFF2-40B4-BE49-F238E27FC236}">
                <a16:creationId xmlns:a16="http://schemas.microsoft.com/office/drawing/2014/main" id="{767CF42A-6C9E-964C-9327-7A4976EE4170}"/>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6147" name="文本占位符 2">
            <a:extLst>
              <a:ext uri="{FF2B5EF4-FFF2-40B4-BE49-F238E27FC236}">
                <a16:creationId xmlns:a16="http://schemas.microsoft.com/office/drawing/2014/main" id="{E6DE13C5-68F2-B94F-BD23-2D0B9BBC1872}"/>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7172" name="日期占位符 4">
            <a:extLst>
              <a:ext uri="{FF2B5EF4-FFF2-40B4-BE49-F238E27FC236}">
                <a16:creationId xmlns:a16="http://schemas.microsoft.com/office/drawing/2014/main" id="{91E34804-2F59-B548-A9E1-91B46AD509A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9F499B53-E852-2D43-B7D1-9932AC801380}" type="datetime1">
              <a:rPr lang="en-US" altLang="zh-CN" smtClean="0"/>
              <a:t>10/30/23</a:t>
            </a:fld>
            <a:endParaRPr lang="zh-CN" altLang="en-US"/>
          </a:p>
        </p:txBody>
      </p:sp>
      <p:sp>
        <p:nvSpPr>
          <p:cNvPr id="7173" name="页脚占位符 5">
            <a:extLst>
              <a:ext uri="{FF2B5EF4-FFF2-40B4-BE49-F238E27FC236}">
                <a16:creationId xmlns:a16="http://schemas.microsoft.com/office/drawing/2014/main" id="{D2963AAB-D426-8B48-8EF5-02431D3BE670}"/>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7174" name="灯片编号占位符 6">
            <a:extLst>
              <a:ext uri="{FF2B5EF4-FFF2-40B4-BE49-F238E27FC236}">
                <a16:creationId xmlns:a16="http://schemas.microsoft.com/office/drawing/2014/main" id="{6F61ABD9-B287-F440-A2E8-901C620FDFC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C5370B83-9545-0042-A9E1-887C7D84EFCB}"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170" name="标题占位符 1">
            <a:extLst>
              <a:ext uri="{FF2B5EF4-FFF2-40B4-BE49-F238E27FC236}">
                <a16:creationId xmlns:a16="http://schemas.microsoft.com/office/drawing/2014/main" id="{3625AB36-8A07-4D46-9592-C73E552AC4AA}"/>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7171" name="文本占位符 2">
            <a:extLst>
              <a:ext uri="{FF2B5EF4-FFF2-40B4-BE49-F238E27FC236}">
                <a16:creationId xmlns:a16="http://schemas.microsoft.com/office/drawing/2014/main" id="{6B85347D-179B-8E4F-B5DF-9683DEF11064}"/>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8196" name="日期占位符 6">
            <a:extLst>
              <a:ext uri="{FF2B5EF4-FFF2-40B4-BE49-F238E27FC236}">
                <a16:creationId xmlns:a16="http://schemas.microsoft.com/office/drawing/2014/main" id="{D7920216-B6E9-1F48-A8EF-C6CE3D01922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FB107616-535D-4443-B971-3B518F2AA2E2}" type="datetime1">
              <a:rPr lang="en-US" altLang="zh-CN" smtClean="0"/>
              <a:t>10/30/23</a:t>
            </a:fld>
            <a:endParaRPr lang="zh-CN" altLang="en-US"/>
          </a:p>
        </p:txBody>
      </p:sp>
      <p:sp>
        <p:nvSpPr>
          <p:cNvPr id="8197" name="页脚占位符 7">
            <a:extLst>
              <a:ext uri="{FF2B5EF4-FFF2-40B4-BE49-F238E27FC236}">
                <a16:creationId xmlns:a16="http://schemas.microsoft.com/office/drawing/2014/main" id="{617BEA07-8560-BC42-902E-ACED75BEC44B}"/>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8198" name="灯片编号占位符 8">
            <a:extLst>
              <a:ext uri="{FF2B5EF4-FFF2-40B4-BE49-F238E27FC236}">
                <a16:creationId xmlns:a16="http://schemas.microsoft.com/office/drawing/2014/main" id="{2E07B519-7366-2840-99B2-5638CE0EB235}"/>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452B6A4-F6E8-D24B-9050-6C01209B8610}"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8194" name="标题占位符 1">
            <a:extLst>
              <a:ext uri="{FF2B5EF4-FFF2-40B4-BE49-F238E27FC236}">
                <a16:creationId xmlns:a16="http://schemas.microsoft.com/office/drawing/2014/main" id="{2F3A17D9-45A1-8141-81FF-76CE969BEE9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8195" name="文本占位符 2">
            <a:extLst>
              <a:ext uri="{FF2B5EF4-FFF2-40B4-BE49-F238E27FC236}">
                <a16:creationId xmlns:a16="http://schemas.microsoft.com/office/drawing/2014/main" id="{F5594C88-E756-674F-B105-AB8837B082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9220" name="日期占位符 2">
            <a:extLst>
              <a:ext uri="{FF2B5EF4-FFF2-40B4-BE49-F238E27FC236}">
                <a16:creationId xmlns:a16="http://schemas.microsoft.com/office/drawing/2014/main" id="{733BFC10-4B60-6A4B-A6DD-5B6D8AEAD5F3}"/>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41A40110-1D86-CF4E-89A4-DB1FEC5CFEEA}" type="datetime1">
              <a:rPr lang="en-US" altLang="zh-CN" smtClean="0"/>
              <a:t>10/30/23</a:t>
            </a:fld>
            <a:endParaRPr lang="zh-CN" altLang="en-US"/>
          </a:p>
        </p:txBody>
      </p:sp>
      <p:sp>
        <p:nvSpPr>
          <p:cNvPr id="9221" name="页脚占位符 3">
            <a:extLst>
              <a:ext uri="{FF2B5EF4-FFF2-40B4-BE49-F238E27FC236}">
                <a16:creationId xmlns:a16="http://schemas.microsoft.com/office/drawing/2014/main" id="{12251798-D779-8C45-87F2-50538C097556}"/>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9222" name="灯片编号占位符 4">
            <a:extLst>
              <a:ext uri="{FF2B5EF4-FFF2-40B4-BE49-F238E27FC236}">
                <a16:creationId xmlns:a16="http://schemas.microsoft.com/office/drawing/2014/main" id="{8921A3C7-26FF-7744-B028-86AA9973CBB8}"/>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92964ED6-EC10-E646-989C-22767AEF586F}"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50" r:id="rId1"/>
    <p:sldLayoutId id="2147483951" r:id="rId2"/>
    <p:sldLayoutId id="2147483952" r:id="rId3"/>
    <p:sldLayoutId id="2147483953" r:id="rId4"/>
    <p:sldLayoutId id="2147483954" r:id="rId5"/>
    <p:sldLayoutId id="2147483955" r:id="rId6"/>
    <p:sldLayoutId id="2147483956" r:id="rId7"/>
    <p:sldLayoutId id="2147483957" r:id="rId8"/>
    <p:sldLayoutId id="2147483958" r:id="rId9"/>
    <p:sldLayoutId id="2147483959" r:id="rId10"/>
    <p:sldLayoutId id="2147483960"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标题占位符 1">
            <a:extLst>
              <a:ext uri="{FF2B5EF4-FFF2-40B4-BE49-F238E27FC236}">
                <a16:creationId xmlns:a16="http://schemas.microsoft.com/office/drawing/2014/main" id="{4A990B60-AE12-F149-B747-7ED9131A1203}"/>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9219" name="文本占位符 2">
            <a:extLst>
              <a:ext uri="{FF2B5EF4-FFF2-40B4-BE49-F238E27FC236}">
                <a16:creationId xmlns:a16="http://schemas.microsoft.com/office/drawing/2014/main" id="{F20BAE9F-B748-EF43-8BC6-D053EE0EF981}"/>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0244" name="日期占位符 1">
            <a:extLst>
              <a:ext uri="{FF2B5EF4-FFF2-40B4-BE49-F238E27FC236}">
                <a16:creationId xmlns:a16="http://schemas.microsoft.com/office/drawing/2014/main" id="{66629BD3-EB65-C042-B1FB-86D73BEAFBE8}"/>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BB7D7B2D-A94C-C849-95D1-18ED73DB0B85}" type="datetime1">
              <a:rPr lang="en-US" altLang="zh-CN" smtClean="0"/>
              <a:t>10/30/23</a:t>
            </a:fld>
            <a:endParaRPr lang="zh-CN" altLang="en-US"/>
          </a:p>
        </p:txBody>
      </p:sp>
      <p:sp>
        <p:nvSpPr>
          <p:cNvPr id="10245" name="页脚占位符 2">
            <a:extLst>
              <a:ext uri="{FF2B5EF4-FFF2-40B4-BE49-F238E27FC236}">
                <a16:creationId xmlns:a16="http://schemas.microsoft.com/office/drawing/2014/main" id="{C5DFDB93-A521-5D4B-A8CC-A90EB9D75524}"/>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0246" name="灯片编号占位符 3">
            <a:extLst>
              <a:ext uri="{FF2B5EF4-FFF2-40B4-BE49-F238E27FC236}">
                <a16:creationId xmlns:a16="http://schemas.microsoft.com/office/drawing/2014/main" id="{24C77451-F8F8-E441-AB68-8EE3E82DF3E2}"/>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63AE9966-4E86-A34F-A62B-B3051D5D6BD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42" name="标题占位符 1">
            <a:extLst>
              <a:ext uri="{FF2B5EF4-FFF2-40B4-BE49-F238E27FC236}">
                <a16:creationId xmlns:a16="http://schemas.microsoft.com/office/drawing/2014/main" id="{934F9200-D6A0-084E-9028-FE6464BBA2AD}"/>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CN"/>
              <a:t>单击此处编辑母版标题样式</a:t>
            </a:r>
          </a:p>
        </p:txBody>
      </p:sp>
      <p:sp>
        <p:nvSpPr>
          <p:cNvPr id="10243" name="文本占位符 2">
            <a:extLst>
              <a:ext uri="{FF2B5EF4-FFF2-40B4-BE49-F238E27FC236}">
                <a16:creationId xmlns:a16="http://schemas.microsoft.com/office/drawing/2014/main" id="{1FBC6777-0FB2-BE4C-B35B-6AD776B04737}"/>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CN"/>
              <a:t>单击此处编辑母版文本样式</a:t>
            </a:r>
          </a:p>
          <a:p>
            <a:pPr lvl="1"/>
            <a:r>
              <a:rPr lang="zh-CN" altLang="en-CN"/>
              <a:t>第二级</a:t>
            </a:r>
          </a:p>
          <a:p>
            <a:pPr lvl="2"/>
            <a:r>
              <a:rPr lang="zh-CN" altLang="en-CN"/>
              <a:t>第三级</a:t>
            </a:r>
          </a:p>
          <a:p>
            <a:pPr lvl="3"/>
            <a:r>
              <a:rPr lang="zh-CN" altLang="en-CN"/>
              <a:t>第四级</a:t>
            </a:r>
          </a:p>
          <a:p>
            <a:pPr lvl="4"/>
            <a:r>
              <a:rPr lang="zh-CN" altLang="en-CN"/>
              <a:t>第五级</a:t>
            </a:r>
          </a:p>
        </p:txBody>
      </p:sp>
      <p:sp>
        <p:nvSpPr>
          <p:cNvPr id="11268" name="日期占位符 4">
            <a:extLst>
              <a:ext uri="{FF2B5EF4-FFF2-40B4-BE49-F238E27FC236}">
                <a16:creationId xmlns:a16="http://schemas.microsoft.com/office/drawing/2014/main" id="{81100FCC-5B06-3646-8576-BF00546F6E44}"/>
              </a:ext>
            </a:extLst>
          </p:cNvPr>
          <p:cNvSpPr>
            <a:spLocks noGrp="1" noChangeArrowheads="1"/>
          </p:cNvSpPr>
          <p:nvPr>
            <p:ph type="dt" sz="half" idx="2"/>
          </p:nvPr>
        </p:nvSpPr>
        <p:spPr bwMode="auto">
          <a:xfrm>
            <a:off x="8382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eaLnBrk="0" hangingPunct="0">
              <a:buFont typeface="Arial" pitchFamily="34" charset="0"/>
              <a:buNone/>
              <a:defRPr sz="1200">
                <a:solidFill>
                  <a:srgbClr val="898989"/>
                </a:solidFill>
              </a:defRPr>
            </a:lvl1pPr>
          </a:lstStyle>
          <a:p>
            <a:pPr>
              <a:defRPr/>
            </a:pPr>
            <a:fld id="{8EB1C76E-04F8-1D43-AFC0-29B5A9686DD1}" type="datetime1">
              <a:rPr lang="en-US" altLang="zh-CN" smtClean="0"/>
              <a:t>10/30/23</a:t>
            </a:fld>
            <a:endParaRPr lang="zh-CN" altLang="en-US"/>
          </a:p>
        </p:txBody>
      </p:sp>
      <p:sp>
        <p:nvSpPr>
          <p:cNvPr id="11269" name="页脚占位符 5">
            <a:extLst>
              <a:ext uri="{FF2B5EF4-FFF2-40B4-BE49-F238E27FC236}">
                <a16:creationId xmlns:a16="http://schemas.microsoft.com/office/drawing/2014/main" id="{4D53BA25-5959-444D-80E3-4C02F55C30A3}"/>
              </a:ext>
            </a:extLst>
          </p:cNvPr>
          <p:cNvSpPr>
            <a:spLocks noGrp="1" noChangeArrowheads="1"/>
          </p:cNvSpPr>
          <p:nvPr>
            <p:ph type="ftr" sz="quarter" idx="3"/>
          </p:nvPr>
        </p:nvSpPr>
        <p:spPr bwMode="auto">
          <a:xfrm>
            <a:off x="4038600" y="6356350"/>
            <a:ext cx="41148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eaLnBrk="0" hangingPunct="0">
              <a:buFont typeface="Arial" pitchFamily="34" charset="0"/>
              <a:buNone/>
              <a:defRPr sz="1200">
                <a:solidFill>
                  <a:srgbClr val="898989"/>
                </a:solidFill>
              </a:defRPr>
            </a:lvl1pPr>
          </a:lstStyle>
          <a:p>
            <a:pPr>
              <a:defRPr/>
            </a:pPr>
            <a:endParaRPr lang="zh-CN" altLang="en-US"/>
          </a:p>
        </p:txBody>
      </p:sp>
      <p:sp>
        <p:nvSpPr>
          <p:cNvPr id="11270" name="灯片编号占位符 6">
            <a:extLst>
              <a:ext uri="{FF2B5EF4-FFF2-40B4-BE49-F238E27FC236}">
                <a16:creationId xmlns:a16="http://schemas.microsoft.com/office/drawing/2014/main" id="{C847B0E1-9BD4-6C4B-A2C4-21DD7B409969}"/>
              </a:ext>
            </a:extLst>
          </p:cNvPr>
          <p:cNvSpPr>
            <a:spLocks noGrp="1" noChangeArrowheads="1"/>
          </p:cNvSpPr>
          <p:nvPr>
            <p:ph type="sldNum" sz="quarter" idx="4"/>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r" eaLnBrk="0" hangingPunct="0">
              <a:buFont typeface="Arial" panose="020B0604020202020204" pitchFamily="34" charset="0"/>
              <a:buNone/>
              <a:defRPr sz="1200">
                <a:solidFill>
                  <a:srgbClr val="898989"/>
                </a:solidFill>
              </a:defRPr>
            </a:lvl1pPr>
          </a:lstStyle>
          <a:p>
            <a:fld id="{77E630D0-0E5E-F842-83F1-2819F116D6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hdr="0" ftr="0" dt="0"/>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34"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34"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34"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34"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34"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ACF4E0-5CC3-D8B7-1D50-B257663339F9}"/>
              </a:ext>
            </a:extLst>
          </p:cNvPr>
          <p:cNvSpPr>
            <a:spLocks noGrp="1"/>
          </p:cNvSpPr>
          <p:nvPr>
            <p:ph type="sldNum" sz="quarter" idx="12"/>
          </p:nvPr>
        </p:nvSpPr>
        <p:spPr/>
        <p:txBody>
          <a:bodyPr/>
          <a:lstStyle/>
          <a:p>
            <a:fld id="{465717F2-DE62-A445-9F03-50055757659A}" type="slidenum">
              <a:rPr lang="zh-CN" altLang="en-US" smtClean="0"/>
              <a:pPr/>
              <a:t>1</a:t>
            </a:fld>
            <a:endParaRPr lang="zh-CN" altLang="en-US"/>
          </a:p>
        </p:txBody>
      </p:sp>
      <p:pic>
        <p:nvPicPr>
          <p:cNvPr id="3" name="Picture 2">
            <a:extLst>
              <a:ext uri="{FF2B5EF4-FFF2-40B4-BE49-F238E27FC236}">
                <a16:creationId xmlns:a16="http://schemas.microsoft.com/office/drawing/2014/main" id="{0DA5B3E5-55AE-E822-3E55-DD524B12CC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1660" y="62967"/>
            <a:ext cx="1705897" cy="1705897"/>
          </a:xfrm>
          <a:prstGeom prst="rect">
            <a:avLst/>
          </a:prstGeom>
        </p:spPr>
      </p:pic>
      <p:pic>
        <p:nvPicPr>
          <p:cNvPr id="4" name="Picture 3">
            <a:extLst>
              <a:ext uri="{FF2B5EF4-FFF2-40B4-BE49-F238E27FC236}">
                <a16:creationId xmlns:a16="http://schemas.microsoft.com/office/drawing/2014/main" id="{49094B83-14C1-6CFC-791B-C8F17F695530}"/>
              </a:ext>
            </a:extLst>
          </p:cNvPr>
          <p:cNvPicPr>
            <a:picLocks noChangeAspect="1"/>
          </p:cNvPicPr>
          <p:nvPr/>
        </p:nvPicPr>
        <p:blipFill>
          <a:blip r:embed="rId3">
            <a:biLevel thresh="25000"/>
            <a:extLst>
              <a:ext uri="{28A0092B-C50C-407E-A947-70E740481C1C}">
                <a14:useLocalDpi xmlns:a14="http://schemas.microsoft.com/office/drawing/2010/main" val="0"/>
              </a:ext>
            </a:extLst>
          </a:blip>
          <a:stretch>
            <a:fillRect/>
          </a:stretch>
        </p:blipFill>
        <p:spPr>
          <a:xfrm>
            <a:off x="282923" y="224400"/>
            <a:ext cx="1383030" cy="1383030"/>
          </a:xfrm>
          <a:prstGeom prst="rect">
            <a:avLst/>
          </a:prstGeom>
        </p:spPr>
      </p:pic>
      <p:sp>
        <p:nvSpPr>
          <p:cNvPr id="5" name="文本框 6">
            <a:extLst>
              <a:ext uri="{FF2B5EF4-FFF2-40B4-BE49-F238E27FC236}">
                <a16:creationId xmlns:a16="http://schemas.microsoft.com/office/drawing/2014/main" id="{9977D4C7-59CA-EB89-3BDA-FEE084D7BA5D}"/>
              </a:ext>
            </a:extLst>
          </p:cNvPr>
          <p:cNvSpPr txBox="1">
            <a:spLocks noChangeArrowheads="1"/>
          </p:cNvSpPr>
          <p:nvPr/>
        </p:nvSpPr>
        <p:spPr bwMode="auto">
          <a:xfrm>
            <a:off x="0" y="3103841"/>
            <a:ext cx="12191999" cy="1069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50000"/>
              </a:lnSpc>
              <a:buFont typeface="Arial" panose="020B0604020202020204" pitchFamily="34" charset="0"/>
              <a:buNone/>
            </a:pPr>
            <a:r>
              <a:rPr lang="zh-CN" altLang="en-US" sz="4800" b="1" dirty="0">
                <a:solidFill>
                  <a:srgbClr val="FFFFFF"/>
                </a:solidFill>
                <a:latin typeface="微软雅黑" panose="020B0503020204020204" pitchFamily="34" charset="-122"/>
                <a:ea typeface="微软雅黑" panose="020B0503020204020204" pitchFamily="34" charset="-122"/>
              </a:rPr>
              <a:t>第一章 绪论</a:t>
            </a:r>
            <a:endParaRPr lang="zh-CN" altLang="en-CN" sz="4000" b="1" dirty="0">
              <a:solidFill>
                <a:srgbClr val="FFFFFF"/>
              </a:solidFill>
              <a:latin typeface="微软雅黑" panose="020B0503020204020204" pitchFamily="34" charset="-122"/>
              <a:ea typeface="微软雅黑" panose="020B0503020204020204" pitchFamily="34" charset="-122"/>
            </a:endParaRPr>
          </a:p>
        </p:txBody>
      </p:sp>
      <p:sp>
        <p:nvSpPr>
          <p:cNvPr id="6" name="文本框 7">
            <a:extLst>
              <a:ext uri="{FF2B5EF4-FFF2-40B4-BE49-F238E27FC236}">
                <a16:creationId xmlns:a16="http://schemas.microsoft.com/office/drawing/2014/main" id="{908AF627-CBEB-CBBE-E727-F2F86C731D6C}"/>
              </a:ext>
            </a:extLst>
          </p:cNvPr>
          <p:cNvSpPr txBox="1">
            <a:spLocks noChangeArrowheads="1"/>
          </p:cNvSpPr>
          <p:nvPr/>
        </p:nvSpPr>
        <p:spPr bwMode="auto">
          <a:xfrm>
            <a:off x="1421477" y="4618614"/>
            <a:ext cx="9653844" cy="168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张奇  桂韬  郑锐  黄萱菁</a:t>
            </a:r>
            <a:endParaRPr lang="en-US" altLang="zh-CN" sz="2800" dirty="0">
              <a:solidFill>
                <a:srgbClr val="FFFFFF"/>
              </a:solidFill>
              <a:latin typeface="Arial" panose="020B0604020202020204" pitchFamily="34" charset="0"/>
              <a:ea typeface="微软雅黑" panose="020B0503020204020204" pitchFamily="34" charset="-122"/>
            </a:endParaRPr>
          </a:p>
          <a:p>
            <a:pPr algn="ctr" eaLnBrk="1" hangingPunct="1">
              <a:lnSpc>
                <a:spcPct val="200000"/>
              </a:lnSpc>
              <a:buFont typeface="Arial" panose="020B0604020202020204" pitchFamily="34" charset="0"/>
              <a:buNone/>
            </a:pPr>
            <a:r>
              <a:rPr lang="zh-CN" altLang="en-US" sz="2800" dirty="0">
                <a:solidFill>
                  <a:srgbClr val="FFFFFF"/>
                </a:solidFill>
                <a:latin typeface="Arial" panose="020B0604020202020204" pitchFamily="34" charset="0"/>
                <a:ea typeface="微软雅黑" panose="020B0503020204020204" pitchFamily="34" charset="-122"/>
              </a:rPr>
              <a:t>复旦大学</a:t>
            </a:r>
          </a:p>
        </p:txBody>
      </p:sp>
      <p:sp>
        <p:nvSpPr>
          <p:cNvPr id="8" name="TextBox 7">
            <a:extLst>
              <a:ext uri="{FF2B5EF4-FFF2-40B4-BE49-F238E27FC236}">
                <a16:creationId xmlns:a16="http://schemas.microsoft.com/office/drawing/2014/main" id="{9A8868A2-47A8-6168-AEF6-83CFF2733E3F}"/>
              </a:ext>
            </a:extLst>
          </p:cNvPr>
          <p:cNvSpPr txBox="1"/>
          <p:nvPr/>
        </p:nvSpPr>
        <p:spPr>
          <a:xfrm>
            <a:off x="-1" y="2052422"/>
            <a:ext cx="12191999" cy="1069780"/>
          </a:xfrm>
          <a:prstGeom prst="rect">
            <a:avLst/>
          </a:prstGeom>
          <a:noFill/>
        </p:spPr>
        <p:txBody>
          <a:bodyPr wrap="square" anchor="ctr" anchorCtr="0">
            <a:spAutoFit/>
          </a:bodyPr>
          <a:lstStyle/>
          <a:p>
            <a:pPr algn="ctr" eaLnBrk="1" hangingPunct="1">
              <a:lnSpc>
                <a:spcPct val="150000"/>
              </a:lnSpc>
              <a:buFont typeface="Arial" panose="020B0604020202020204" pitchFamily="34" charset="0"/>
              <a:buNone/>
            </a:pP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US" sz="4800" b="1" dirty="0">
                <a:solidFill>
                  <a:srgbClr val="FFFFFF"/>
                </a:solidFill>
                <a:latin typeface="微软雅黑" panose="020B0503020204020204" pitchFamily="34" charset="-122"/>
                <a:ea typeface="微软雅黑" panose="020B0503020204020204" pitchFamily="34" charset="-122"/>
              </a:rPr>
              <a:t>大规模语言模型 </a:t>
            </a:r>
            <a:r>
              <a:rPr lang="en-US" altLang="zh-CN" sz="4800" b="1" dirty="0">
                <a:solidFill>
                  <a:srgbClr val="FFFFFF"/>
                </a:solidFill>
                <a:latin typeface="微软雅黑" panose="020B0503020204020204" pitchFamily="34" charset="-122"/>
                <a:ea typeface="微软雅黑" panose="020B0503020204020204" pitchFamily="34" charset="-122"/>
              </a:rPr>
              <a:t>:</a:t>
            </a:r>
            <a:r>
              <a:rPr lang="zh-CN" altLang="en-US" sz="4800" b="1" dirty="0">
                <a:solidFill>
                  <a:srgbClr val="FFFFFF"/>
                </a:solidFill>
                <a:latin typeface="微软雅黑" panose="020B0503020204020204" pitchFamily="34" charset="-122"/>
                <a:ea typeface="微软雅黑" panose="020B0503020204020204" pitchFamily="34" charset="-122"/>
              </a:rPr>
              <a:t> 从理论到实践</a:t>
            </a:r>
            <a:r>
              <a:rPr lang="en-US" altLang="zh-CN" sz="4800" b="1" dirty="0">
                <a:solidFill>
                  <a:srgbClr val="FFFFFF"/>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1673648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10</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随着历史单词数量增多，绝大多数的历史并不会在训练数据中出现，这也意味着 </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i</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i−1</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就很可能为 </a:t>
            </a:r>
            <a:r>
              <a:rPr lang="en-US" altLang="zh-CN" sz="2400" dirty="0">
                <a:latin typeface="Microsoft YaHei" panose="020B0503020204020204" pitchFamily="34" charset="-122"/>
                <a:ea typeface="Microsoft YaHei" panose="020B0503020204020204" pitchFamily="34" charset="-122"/>
              </a:rPr>
              <a:t>0</a:t>
            </a:r>
            <a:r>
              <a:rPr lang="zh-CN" altLang="en-US" sz="2400" dirty="0">
                <a:latin typeface="Microsoft YaHei" panose="020B0503020204020204" pitchFamily="34" charset="-122"/>
                <a:ea typeface="Microsoft YaHei" panose="020B0503020204020204" pitchFamily="34" charset="-122"/>
              </a:rPr>
              <a:t>，使得概率估计失去了意义。为了解决上述问题，可以进一步假设任意单词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i</a:t>
            </a:r>
            <a:r>
              <a:rPr lang="en-US" sz="2400" baseline="-250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出现的概率只与过去 </a:t>
            </a:r>
            <a:r>
              <a:rPr lang="en-US" sz="2400" dirty="0">
                <a:latin typeface="Microsoft YaHei" panose="020B0503020204020204" pitchFamily="34" charset="-122"/>
                <a:ea typeface="Microsoft YaHei" panose="020B0503020204020204" pitchFamily="34" charset="-122"/>
              </a:rPr>
              <a:t>n − 1 </a:t>
            </a:r>
            <a:r>
              <a:rPr lang="zh-CN" altLang="en-US" sz="2400" dirty="0">
                <a:latin typeface="Microsoft YaHei" panose="020B0503020204020204" pitchFamily="34" charset="-122"/>
                <a:ea typeface="Microsoft YaHei" panose="020B0503020204020204" pitchFamily="34" charset="-122"/>
              </a:rPr>
              <a:t>个词相关</a:t>
            </a:r>
            <a:endParaRPr lang="en-US" altLang="zh-CN" sz="2400" dirty="0">
              <a:latin typeface="Microsoft YaHei" panose="020B0503020204020204" pitchFamily="34" charset="-122"/>
              <a:ea typeface="Microsoft YaHei" panose="020B0503020204020204" pitchFamily="34" charset="-122"/>
            </a:endParaRPr>
          </a:p>
        </p:txBody>
      </p:sp>
      <p:pic>
        <p:nvPicPr>
          <p:cNvPr id="4" name="Picture 3">
            <a:extLst>
              <a:ext uri="{FF2B5EF4-FFF2-40B4-BE49-F238E27FC236}">
                <a16:creationId xmlns:a16="http://schemas.microsoft.com/office/drawing/2014/main" id="{4A99524E-5D48-7A0E-1A0E-3BEF3B96BB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6350" y="2454972"/>
            <a:ext cx="7099300" cy="1155700"/>
          </a:xfrm>
          <a:prstGeom prst="rect">
            <a:avLst/>
          </a:prstGeom>
        </p:spPr>
      </p:pic>
      <p:sp>
        <p:nvSpPr>
          <p:cNvPr id="8" name="TextBox 7">
            <a:extLst>
              <a:ext uri="{FF2B5EF4-FFF2-40B4-BE49-F238E27FC236}">
                <a16:creationId xmlns:a16="http://schemas.microsoft.com/office/drawing/2014/main" id="{B17CFC29-B3A9-6C34-F012-8DC9DE9922BC}"/>
              </a:ext>
            </a:extLst>
          </p:cNvPr>
          <p:cNvSpPr txBox="1"/>
          <p:nvPr/>
        </p:nvSpPr>
        <p:spPr>
          <a:xfrm>
            <a:off x="498475" y="3857153"/>
            <a:ext cx="11261724" cy="973472"/>
          </a:xfrm>
          <a:prstGeom prst="rect">
            <a:avLst/>
          </a:prstGeom>
          <a:noFill/>
        </p:spPr>
        <p:txBody>
          <a:bodyPr wrap="square">
            <a:spAutoFit/>
          </a:bodyPr>
          <a:lstStyle/>
          <a:p>
            <a:pPr>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满足上述条件的模型被称为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元语法或</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元文法</a:t>
            </a:r>
            <a:r>
              <a:rPr lang="en-US" altLang="zh-CN" sz="2400" b="1" dirty="0">
                <a:solidFill>
                  <a:srgbClr val="0070C0"/>
                </a:solidFill>
                <a:latin typeface="Microsoft YaHei" panose="020B0503020204020204" pitchFamily="34" charset="-122"/>
                <a:ea typeface="Microsoft YaHei" panose="020B0503020204020204" pitchFamily="34" charset="-122"/>
              </a:rPr>
              <a:t>(</a:t>
            </a:r>
            <a:r>
              <a:rPr lang="en-US" sz="2400" b="1" dirty="0">
                <a:solidFill>
                  <a:srgbClr val="0070C0"/>
                </a:solidFill>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模型。其中 </a:t>
            </a:r>
            <a:r>
              <a:rPr lang="en-US" sz="2400" dirty="0">
                <a:latin typeface="Microsoft YaHei" panose="020B0503020204020204" pitchFamily="34" charset="-122"/>
                <a:ea typeface="Microsoft YaHei" panose="020B0503020204020204" pitchFamily="34" charset="-122"/>
              </a:rPr>
              <a:t>n-gram </a:t>
            </a:r>
            <a:r>
              <a:rPr lang="zh-CN" altLang="en-US" sz="2400" dirty="0">
                <a:latin typeface="Microsoft YaHei" panose="020B0503020204020204" pitchFamily="34" charset="-122"/>
                <a:ea typeface="Microsoft YaHei" panose="020B0503020204020204" pitchFamily="34" charset="-122"/>
              </a:rPr>
              <a:t>表示 </a:t>
            </a:r>
            <a:r>
              <a:rPr lang="en-US"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个连续单词构成的单元，也被称为</a:t>
            </a:r>
            <a:r>
              <a:rPr lang="en-US" sz="2400" b="1" dirty="0">
                <a:solidFill>
                  <a:srgbClr val="0070C0"/>
                </a:solidFill>
                <a:latin typeface="Microsoft YaHei" panose="020B0503020204020204" pitchFamily="34" charset="-122"/>
                <a:ea typeface="Microsoft YaHei" panose="020B0503020204020204" pitchFamily="34" charset="-122"/>
              </a:rPr>
              <a:t>n</a:t>
            </a:r>
            <a:r>
              <a:rPr lang="zh-CN" altLang="en-US" sz="2400" b="1" dirty="0">
                <a:solidFill>
                  <a:srgbClr val="0070C0"/>
                </a:solidFill>
                <a:latin typeface="Microsoft YaHei" panose="020B0503020204020204" pitchFamily="34" charset="-122"/>
                <a:ea typeface="Microsoft YaHei" panose="020B0503020204020204" pitchFamily="34" charset="-122"/>
              </a:rPr>
              <a:t>元语法单元</a:t>
            </a:r>
            <a:r>
              <a:rPr lang="zh-CN" altLang="en-US"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479E8074-B1C5-698A-11E0-0D2BC3CD5C49}"/>
              </a:ext>
            </a:extLst>
          </p:cNvPr>
          <p:cNvSpPr txBox="1"/>
          <p:nvPr/>
        </p:nvSpPr>
        <p:spPr>
          <a:xfrm>
            <a:off x="498475" y="4917814"/>
            <a:ext cx="11693525" cy="511807"/>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以二元语法为例，一个词的概率只依赖于前一个词，则句子 </a:t>
            </a:r>
            <a:r>
              <a:rPr lang="en-US" sz="2400" dirty="0">
                <a:latin typeface="Microsoft YaHei" panose="020B0503020204020204" pitchFamily="34" charset="-122"/>
                <a:ea typeface="Microsoft YaHei" panose="020B0503020204020204" pitchFamily="34" charset="-122"/>
              </a:rPr>
              <a:t>S </a:t>
            </a:r>
            <a:r>
              <a:rPr lang="zh-CN" altLang="en-US" sz="2400" dirty="0">
                <a:latin typeface="Microsoft YaHei" panose="020B0503020204020204" pitchFamily="34" charset="-122"/>
                <a:ea typeface="Microsoft YaHei" panose="020B0503020204020204" pitchFamily="34" charset="-122"/>
              </a:rPr>
              <a:t>的出现概率可以表示为</a:t>
            </a:r>
            <a:r>
              <a:rPr lang="en-US" altLang="zh-CN" sz="2400" dirty="0">
                <a:latin typeface="Microsoft YaHei" panose="020B0503020204020204" pitchFamily="34" charset="-122"/>
                <a:ea typeface="Microsoft YaHei" panose="020B0503020204020204" pitchFamily="34" charset="-122"/>
              </a:rPr>
              <a:t>:</a:t>
            </a:r>
            <a:endParaRPr lang="en-CN" sz="2400" dirty="0">
              <a:latin typeface="Microsoft YaHei" panose="020B0503020204020204" pitchFamily="34" charset="-122"/>
              <a:ea typeface="Microsoft YaHei" panose="020B0503020204020204" pitchFamily="34" charset="-122"/>
            </a:endParaRPr>
          </a:p>
        </p:txBody>
      </p:sp>
      <p:pic>
        <p:nvPicPr>
          <p:cNvPr id="7" name="Picture 6">
            <a:extLst>
              <a:ext uri="{FF2B5EF4-FFF2-40B4-BE49-F238E27FC236}">
                <a16:creationId xmlns:a16="http://schemas.microsoft.com/office/drawing/2014/main" id="{3E8787CE-3460-F959-04AC-C5D27139C8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3437" y="5603403"/>
            <a:ext cx="3403600" cy="1054100"/>
          </a:xfrm>
          <a:prstGeom prst="rect">
            <a:avLst/>
          </a:prstGeom>
        </p:spPr>
      </p:pic>
    </p:spTree>
    <p:extLst>
      <p:ext uri="{BB962C8B-B14F-4D97-AF65-F5344CB8AC3E}">
        <p14:creationId xmlns:p14="http://schemas.microsoft.com/office/powerpoint/2010/main" val="1945337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11</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1435136"/>
          </a:xfrm>
          <a:prstGeom prst="rect">
            <a:avLst/>
          </a:prstGeom>
          <a:noFill/>
        </p:spPr>
        <p:txBody>
          <a:bodyPr wrap="square">
            <a:spAutoFit/>
          </a:bodyPr>
          <a:lstStyle/>
          <a:p>
            <a:pPr algn="just">
              <a:lnSpc>
                <a:spcPct val="125000"/>
              </a:lnSpc>
              <a:spcBef>
                <a:spcPts val="0"/>
              </a:spcBef>
            </a:pPr>
            <a:r>
              <a:rPr lang="zh-CN" altLang="en-US" sz="2400" dirty="0">
                <a:latin typeface="Microsoft YaHei" panose="020B0503020204020204" pitchFamily="34" charset="-122"/>
                <a:ea typeface="Microsoft YaHei" panose="020B0503020204020204" pitchFamily="34" charset="-122"/>
              </a:rPr>
              <a:t>尽管 </a:t>
            </a: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元语言模型能缓解句子概率为 </a:t>
            </a:r>
            <a:r>
              <a:rPr lang="en-US" altLang="zh-CN" sz="2400" dirty="0">
                <a:latin typeface="Microsoft YaHei" panose="020B0503020204020204" pitchFamily="34" charset="-122"/>
                <a:ea typeface="Microsoft YaHei" panose="020B0503020204020204" pitchFamily="34" charset="-122"/>
              </a:rPr>
              <a:t>0 </a:t>
            </a:r>
            <a:r>
              <a:rPr lang="zh-CN" altLang="en-US" sz="2400" dirty="0">
                <a:latin typeface="Microsoft YaHei" panose="020B0503020204020204" pitchFamily="34" charset="-122"/>
                <a:ea typeface="Microsoft YaHei" panose="020B0503020204020204" pitchFamily="34" charset="-122"/>
              </a:rPr>
              <a:t>的问题，但语言是由人和时代创造的，具备无穷的可能性，</a:t>
            </a:r>
            <a:r>
              <a:rPr lang="zh-CN" altLang="en-US" sz="2400" b="1" dirty="0">
                <a:latin typeface="Microsoft YaHei" panose="020B0503020204020204" pitchFamily="34" charset="-122"/>
                <a:ea typeface="Microsoft YaHei" panose="020B0503020204020204" pitchFamily="34" charset="-122"/>
              </a:rPr>
              <a:t>再庞大的训练语料也无法覆盖所有的 </a:t>
            </a:r>
            <a:r>
              <a:rPr lang="en-US" altLang="zh-CN" sz="2400" b="1" dirty="0">
                <a:latin typeface="Microsoft YaHei" panose="020B0503020204020204" pitchFamily="34" charset="-122"/>
                <a:ea typeface="Microsoft YaHei" panose="020B0503020204020204" pitchFamily="34" charset="-122"/>
              </a:rPr>
              <a:t>n-gram</a:t>
            </a:r>
            <a:r>
              <a:rPr lang="zh-CN" altLang="en-US" sz="2400" dirty="0">
                <a:latin typeface="Microsoft YaHei" panose="020B0503020204020204" pitchFamily="34" charset="-122"/>
                <a:ea typeface="Microsoft YaHei" panose="020B0503020204020204" pitchFamily="34" charset="-122"/>
              </a:rPr>
              <a:t>，而训练语料中的零频率并不代表零概率。因此，需要使用平滑技术（</a:t>
            </a:r>
            <a:r>
              <a:rPr lang="en-US" altLang="zh-CN" sz="2400" dirty="0">
                <a:latin typeface="Microsoft YaHei" panose="020B0503020204020204" pitchFamily="34" charset="-122"/>
                <a:ea typeface="Microsoft YaHei" panose="020B0503020204020204" pitchFamily="34" charset="-122"/>
              </a:rPr>
              <a:t>Smoothing</a:t>
            </a:r>
            <a:r>
              <a:rPr lang="zh-CN" altLang="en-US" sz="2400" dirty="0">
                <a:latin typeface="Microsoft YaHei" panose="020B0503020204020204" pitchFamily="34" charset="-122"/>
                <a:ea typeface="Microsoft YaHei" panose="020B0503020204020204" pitchFamily="34" charset="-122"/>
              </a:rPr>
              <a:t>）来解决这一问题</a:t>
            </a:r>
            <a:endParaRPr lang="en-US" altLang="zh-CN" sz="2400" dirty="0">
              <a:latin typeface="Microsoft YaHei" panose="020B0503020204020204" pitchFamily="34" charset="-122"/>
              <a:ea typeface="Microsoft YaHei" panose="020B0503020204020204" pitchFamily="34" charset="-122"/>
            </a:endParaRPr>
          </a:p>
        </p:txBody>
      </p:sp>
      <p:sp>
        <p:nvSpPr>
          <p:cNvPr id="6" name="TextBox 5">
            <a:extLst>
              <a:ext uri="{FF2B5EF4-FFF2-40B4-BE49-F238E27FC236}">
                <a16:creationId xmlns:a16="http://schemas.microsoft.com/office/drawing/2014/main" id="{F692C93A-67C0-DE20-0CA7-6445E1B727AD}"/>
              </a:ext>
            </a:extLst>
          </p:cNvPr>
          <p:cNvSpPr txBox="1"/>
          <p:nvPr/>
        </p:nvSpPr>
        <p:spPr>
          <a:xfrm>
            <a:off x="386995" y="2711432"/>
            <a:ext cx="11427180" cy="1435136"/>
          </a:xfrm>
          <a:prstGeom prst="rect">
            <a:avLst/>
          </a:prstGeom>
          <a:noFill/>
        </p:spPr>
        <p:txBody>
          <a:bodyPr wrap="square">
            <a:spAutoFit/>
          </a:bodyPr>
          <a:lstStyle/>
          <a:p>
            <a:pPr algn="just">
              <a:lnSpc>
                <a:spcPct val="125000"/>
              </a:lnSpc>
              <a:spcBef>
                <a:spcPts val="0"/>
              </a:spcBef>
            </a:pPr>
            <a:r>
              <a:rPr lang="zh-CN" altLang="en-US" sz="2400" b="1" dirty="0">
                <a:solidFill>
                  <a:srgbClr val="0070C0"/>
                </a:solidFill>
                <a:latin typeface="Microsoft YaHei" panose="020B0503020204020204" pitchFamily="34" charset="-122"/>
                <a:ea typeface="Microsoft YaHei" panose="020B0503020204020204" pitchFamily="34" charset="-122"/>
              </a:rPr>
              <a:t>平滑</a:t>
            </a:r>
            <a:r>
              <a:rPr lang="zh-CN" altLang="en-US" sz="2400" dirty="0">
                <a:latin typeface="Microsoft YaHei" panose="020B0503020204020204" pitchFamily="34" charset="-122"/>
                <a:ea typeface="Microsoft YaHei" panose="020B0503020204020204" pitchFamily="34" charset="-122"/>
              </a:rPr>
              <a:t>是指为了产生更合理的概率，对最大似然估计进行调整的一类方法，也称为数据平滑（</a:t>
            </a:r>
            <a:r>
              <a:rPr lang="en-US" sz="2400" dirty="0">
                <a:latin typeface="Microsoft YaHei" panose="020B0503020204020204" pitchFamily="34" charset="-122"/>
                <a:ea typeface="Microsoft YaHei" panose="020B0503020204020204" pitchFamily="34" charset="-122"/>
              </a:rPr>
              <a:t>Data Smoothing）。</a:t>
            </a:r>
            <a:r>
              <a:rPr lang="zh-CN" altLang="en-US" sz="2400" b="1" dirty="0">
                <a:latin typeface="Microsoft YaHei" panose="020B0503020204020204" pitchFamily="34" charset="-122"/>
                <a:ea typeface="Microsoft YaHei" panose="020B0503020204020204" pitchFamily="34" charset="-122"/>
              </a:rPr>
              <a:t>平滑处理的基本思想</a:t>
            </a:r>
            <a:r>
              <a:rPr lang="zh-CN" altLang="en-US" sz="2400" dirty="0">
                <a:latin typeface="Microsoft YaHei" panose="020B0503020204020204" pitchFamily="34" charset="-122"/>
                <a:ea typeface="Microsoft YaHei" panose="020B0503020204020204" pitchFamily="34" charset="-122"/>
              </a:rPr>
              <a:t>是提高低概率，降低高概率，使整体的概率分布趋于均匀。</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81154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84565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元语言模型的</a:t>
            </a:r>
            <a:r>
              <a:rPr lang="zh-CN" altLang="en-CN" sz="2400" b="1" dirty="0">
                <a:solidFill>
                  <a:schemeClr val="bg1"/>
                </a:solidFill>
                <a:latin typeface="微软雅黑" panose="020B0503020204020204" pitchFamily="34" charset="-122"/>
                <a:ea typeface="微软雅黑" panose="020B0503020204020204" pitchFamily="34" charset="-122"/>
              </a:rPr>
              <a:t>缺点</a:t>
            </a: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974567"/>
          </a:xfrm>
          <a:prstGeom prst="rect">
            <a:avLst/>
          </a:prstGeom>
          <a:noFill/>
        </p:spPr>
        <p:txBody>
          <a:bodyPr wrap="square">
            <a:spAutoFit/>
          </a:bodyPr>
          <a:lstStyle/>
          <a:p>
            <a:pPr algn="just">
              <a:lnSpc>
                <a:spcPct val="125000"/>
              </a:lnSpc>
              <a:spcBef>
                <a:spcPts val="0"/>
              </a:spcBef>
            </a:pP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元语言模型从整体上来看与训练语料规模和模型的阶数有较大的关系，不同的平滑算法在不同情况下的表现有较大的差距。</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平滑算法虽然较好解决了零概率问题，但是基于稀疏表示的</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元语言模型仍然有</a:t>
            </a:r>
            <a:r>
              <a:rPr lang="zh-CN" altLang="en-US" sz="2400" b="1" dirty="0">
                <a:solidFill>
                  <a:srgbClr val="0070C0"/>
                </a:solidFill>
                <a:latin typeface="Microsoft YaHei" panose="020B0503020204020204" pitchFamily="34" charset="-122"/>
                <a:ea typeface="Microsoft YaHei" panose="020B0503020204020204" pitchFamily="34" charset="-122"/>
              </a:rPr>
              <a:t>三个较为明显的缺点</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1</a:t>
            </a:r>
            <a:r>
              <a:rPr lang="zh-CN" altLang="en-US" sz="2400" dirty="0">
                <a:latin typeface="Microsoft YaHei" panose="020B0503020204020204" pitchFamily="34" charset="-122"/>
                <a:ea typeface="Microsoft YaHei" panose="020B0503020204020204" pitchFamily="34" charset="-122"/>
              </a:rPr>
              <a:t>）无法建模长度超过</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的上下文；</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2</a:t>
            </a:r>
            <a:r>
              <a:rPr lang="zh-CN" altLang="en-US" sz="2400" dirty="0">
                <a:latin typeface="Microsoft YaHei" panose="020B0503020204020204" pitchFamily="34" charset="-122"/>
                <a:ea typeface="Microsoft YaHei" panose="020B0503020204020204" pitchFamily="34" charset="-122"/>
              </a:rPr>
              <a:t>）依赖人工设计规则的平滑技术；</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3</a:t>
            </a:r>
            <a:r>
              <a:rPr lang="zh-CN" altLang="en-US" sz="2400" dirty="0">
                <a:latin typeface="Microsoft YaHei" panose="020B0503020204020204" pitchFamily="34" charset="-122"/>
                <a:ea typeface="Microsoft YaHei" panose="020B0503020204020204" pitchFamily="34" charset="-122"/>
              </a:rPr>
              <a:t>）当</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增大时，数据的稀疏性随之增大，模型的参数量更是指数级增加，并且模型受到数据稀疏问题的影响，其参数难以被准确学习。</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此外，</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元文法中单词的</a:t>
            </a:r>
            <a:r>
              <a:rPr lang="zh-CN" altLang="en-US" sz="2400" b="1" dirty="0">
                <a:latin typeface="Microsoft YaHei" panose="020B0503020204020204" pitchFamily="34" charset="-122"/>
                <a:ea typeface="Microsoft YaHei" panose="020B0503020204020204" pitchFamily="34" charset="-122"/>
              </a:rPr>
              <a:t>离散表示也忽略了单词之间的相似性</a:t>
            </a:r>
            <a:endParaRPr lang="en-US" altLang="zh-CN" sz="2400" b="1"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90609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神经语言模型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373204" cy="4666790"/>
          </a:xfrm>
          <a:prstGeom prst="rect">
            <a:avLst/>
          </a:prstGeom>
          <a:noFill/>
        </p:spPr>
        <p:txBody>
          <a:bodyPr wrap="square">
            <a:spAutoFit/>
          </a:bodyPr>
          <a:lstStyle/>
          <a:p>
            <a:pPr algn="just">
              <a:lnSpc>
                <a:spcPct val="125000"/>
              </a:lnSpc>
              <a:spcBef>
                <a:spcPts val="1200"/>
              </a:spcBef>
            </a:pPr>
            <a:r>
              <a:rPr lang="en-US" altLang="zh-CN" sz="2400" dirty="0" err="1">
                <a:latin typeface="Microsoft YaHei" panose="020B0503020204020204" pitchFamily="34" charset="-122"/>
                <a:ea typeface="Microsoft YaHei" panose="020B0503020204020204" pitchFamily="34" charset="-122"/>
              </a:rPr>
              <a:t>Bengio</a:t>
            </a:r>
            <a:r>
              <a:rPr lang="zh-CN" altLang="en-US" sz="2400" dirty="0">
                <a:latin typeface="Microsoft YaHei" panose="020B0503020204020204" pitchFamily="34" charset="-122"/>
                <a:ea typeface="Microsoft YaHei" panose="020B0503020204020204" pitchFamily="34" charset="-122"/>
              </a:rPr>
              <a:t>等人在</a:t>
            </a:r>
            <a:r>
              <a:rPr lang="en-US" altLang="zh-CN" sz="2400" dirty="0">
                <a:latin typeface="Microsoft YaHei" panose="020B0503020204020204" pitchFamily="34" charset="-122"/>
                <a:ea typeface="Microsoft YaHei" panose="020B0503020204020204" pitchFamily="34" charset="-122"/>
              </a:rPr>
              <a:t>2000</a:t>
            </a:r>
            <a:r>
              <a:rPr lang="zh-CN" altLang="en-US" sz="2400" dirty="0">
                <a:latin typeface="Microsoft YaHei" panose="020B0503020204020204" pitchFamily="34" charset="-122"/>
                <a:ea typeface="Microsoft YaHei" panose="020B0503020204020204" pitchFamily="34" charset="-122"/>
              </a:rPr>
              <a:t>年提出了使用前馈神经网络对                           进行估计的语言模型。</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词的独热编码被映射为一个低维稠密的实数向量，称为</a:t>
            </a:r>
            <a:r>
              <a:rPr lang="zh-CN" altLang="en-US" sz="2400" b="1" dirty="0">
                <a:solidFill>
                  <a:srgbClr val="0070C0"/>
                </a:solidFill>
                <a:latin typeface="Microsoft YaHei" panose="020B0503020204020204" pitchFamily="34" charset="-122"/>
                <a:ea typeface="Microsoft YaHei" panose="020B0503020204020204" pitchFamily="34" charset="-122"/>
              </a:rPr>
              <a:t>词向量（</a:t>
            </a:r>
            <a:r>
              <a:rPr lang="en-US" altLang="zh-CN" sz="2400" b="1" dirty="0">
                <a:solidFill>
                  <a:srgbClr val="0070C0"/>
                </a:solidFill>
                <a:latin typeface="Microsoft YaHei" panose="020B0503020204020204" pitchFamily="34" charset="-122"/>
                <a:ea typeface="Microsoft YaHei" panose="020B0503020204020204" pitchFamily="34" charset="-122"/>
              </a:rPr>
              <a:t>Word Embedding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循环神经网络、卷积神经网络、端到端记忆网络等神经网络方法都成功应用于语言模型建模。</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相较于</a:t>
            </a:r>
            <a:r>
              <a:rPr lang="en-US" altLang="zh-CN" sz="2400" dirty="0">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元语言模型，神经网络方法可以在一定程度上避免数据稀疏问题，有些模型还可以避免对历史长度的限制，从而更好建模长距离依赖关系。这类方法通常称为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神经语言模型（</a:t>
            </a:r>
            <a:r>
              <a:rPr lang="en-US" altLang="zh-CN" sz="2400" b="1" dirty="0">
                <a:solidFill>
                  <a:srgbClr val="0070C0"/>
                </a:solidFill>
                <a:latin typeface="Microsoft YaHei" panose="020B0503020204020204" pitchFamily="34" charset="-122"/>
                <a:ea typeface="Microsoft YaHei" panose="020B0503020204020204" pitchFamily="34" charset="-122"/>
              </a:rPr>
              <a:t>Neural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NLM</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a:t>
            </a:r>
            <a:endParaRPr lang="en-US" altLang="zh-CN" sz="2400" b="1"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0DE690AF-102D-0DC6-8213-B465F85A770A}"/>
              </a:ext>
            </a:extLst>
          </p:cNvPr>
          <p:cNvPicPr>
            <a:picLocks noChangeAspect="1"/>
          </p:cNvPicPr>
          <p:nvPr/>
        </p:nvPicPr>
        <p:blipFill rotWithShape="1">
          <a:blip r:embed="rId3">
            <a:extLst>
              <a:ext uri="{28A0092B-C50C-407E-A947-70E740481C1C}">
                <a14:useLocalDpi xmlns:a14="http://schemas.microsoft.com/office/drawing/2010/main" val="0"/>
              </a:ext>
            </a:extLst>
          </a:blip>
          <a:srcRect l="39751" t="61948" r="33034" b="-233"/>
          <a:stretch/>
        </p:blipFill>
        <p:spPr>
          <a:xfrm>
            <a:off x="7447936" y="1066081"/>
            <a:ext cx="1932040" cy="442452"/>
          </a:xfrm>
          <a:prstGeom prst="rect">
            <a:avLst/>
          </a:prstGeom>
        </p:spPr>
      </p:pic>
    </p:spTree>
    <p:extLst>
      <p:ext uri="{BB962C8B-B14F-4D97-AF65-F5344CB8AC3E}">
        <p14:creationId xmlns:p14="http://schemas.microsoft.com/office/powerpoint/2010/main" val="834168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149204D-E3DE-76A2-1B89-9C4EBE3867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0" y="5819775"/>
            <a:ext cx="4419600" cy="901700"/>
          </a:xfrm>
          <a:prstGeom prst="rect">
            <a:avLst/>
          </a:prstGeom>
        </p:spPr>
      </p:pic>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神经语言模型</a:t>
            </a:r>
            <a:r>
              <a:rPr lang="en-US" altLang="zh-CN" sz="2400" b="1" dirty="0">
                <a:solidFill>
                  <a:schemeClr val="bg1"/>
                </a:solidFill>
                <a:latin typeface="微软雅黑" panose="020B0503020204020204" pitchFamily="34" charset="-122"/>
                <a:ea typeface="微软雅黑" panose="020B0503020204020204" pitchFamily="34" charset="-122"/>
              </a:rPr>
              <a:t>--</a:t>
            </a:r>
            <a:r>
              <a:rPr lang="zh-CN" altLang="en-US" sz="2400" b="1" dirty="0">
                <a:solidFill>
                  <a:schemeClr val="bg1"/>
                </a:solidFill>
                <a:latin typeface="微软雅黑" panose="020B0503020204020204" pitchFamily="34" charset="-122"/>
                <a:ea typeface="微软雅黑" panose="020B0503020204020204" pitchFamily="34" charset="-122"/>
              </a:rPr>
              <a:t>循环</a:t>
            </a:r>
            <a:r>
              <a:rPr lang="zh-CN" altLang="en-CN" sz="2400" b="1" dirty="0">
                <a:solidFill>
                  <a:schemeClr val="bg1"/>
                </a:solidFill>
                <a:latin typeface="微软雅黑" panose="020B0503020204020204" pitchFamily="34" charset="-122"/>
                <a:ea typeface="微软雅黑" panose="020B0503020204020204" pitchFamily="34" charset="-122"/>
              </a:rPr>
              <a:t>神经</a:t>
            </a:r>
            <a:r>
              <a:rPr lang="zh-CN" altLang="en-US" sz="2400" b="1" dirty="0">
                <a:solidFill>
                  <a:schemeClr val="bg1"/>
                </a:solidFill>
                <a:latin typeface="微软雅黑" panose="020B0503020204020204" pitchFamily="34" charset="-122"/>
                <a:ea typeface="微软雅黑" panose="020B0503020204020204" pitchFamily="34" charset="-122"/>
              </a:rPr>
              <a:t>网络</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14</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453394"/>
          </a:xfrm>
          <a:prstGeom prst="rect">
            <a:avLst/>
          </a:prstGeom>
          <a:noFill/>
        </p:spPr>
        <p:txBody>
          <a:bodyPr wrap="square">
            <a:spAutoFit/>
          </a:bodyPr>
          <a:lstStyle/>
          <a:p>
            <a:pPr>
              <a:lnSpc>
                <a:spcPct val="130000"/>
              </a:lnSpc>
            </a:pPr>
            <a:r>
              <a:rPr lang="zh-CN" altLang="en-US" sz="2000" dirty="0">
                <a:latin typeface="Microsoft YaHei" panose="020B0503020204020204" pitchFamily="34" charset="-122"/>
                <a:ea typeface="Microsoft YaHei" panose="020B0503020204020204" pitchFamily="34" charset="-122"/>
              </a:rPr>
              <a:t>循环神经网络语言模型由三部分组成：输入层、隐藏层和输出层</a:t>
            </a:r>
            <a:endParaRPr lang="en-CN" sz="2000" dirty="0">
              <a:latin typeface="Microsoft YaHei" panose="020B0503020204020204" pitchFamily="34" charset="-122"/>
              <a:ea typeface="Microsoft YaHei" panose="020B0503020204020204" pitchFamily="34" charset="-122"/>
            </a:endParaRPr>
          </a:p>
        </p:txBody>
      </p:sp>
      <p:pic>
        <p:nvPicPr>
          <p:cNvPr id="3" name="Picture 2">
            <a:extLst>
              <a:ext uri="{FF2B5EF4-FFF2-40B4-BE49-F238E27FC236}">
                <a16:creationId xmlns:a16="http://schemas.microsoft.com/office/drawing/2014/main" id="{1F393387-BC23-F37B-B7EB-6AF53E8F09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2439" y="1767220"/>
            <a:ext cx="6647120" cy="3323560"/>
          </a:xfrm>
          <a:prstGeom prst="rect">
            <a:avLst/>
          </a:prstGeom>
        </p:spPr>
      </p:pic>
      <p:pic>
        <p:nvPicPr>
          <p:cNvPr id="7" name="Picture 6">
            <a:extLst>
              <a:ext uri="{FF2B5EF4-FFF2-40B4-BE49-F238E27FC236}">
                <a16:creationId xmlns:a16="http://schemas.microsoft.com/office/drawing/2014/main" id="{7B1FBE21-32F0-6A5D-63E8-5843754CE4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9139" y="5288594"/>
            <a:ext cx="2451100" cy="558800"/>
          </a:xfrm>
          <a:prstGeom prst="rect">
            <a:avLst/>
          </a:prstGeom>
        </p:spPr>
      </p:pic>
      <p:pic>
        <p:nvPicPr>
          <p:cNvPr id="12" name="Picture 11">
            <a:extLst>
              <a:ext uri="{FF2B5EF4-FFF2-40B4-BE49-F238E27FC236}">
                <a16:creationId xmlns:a16="http://schemas.microsoft.com/office/drawing/2014/main" id="{094ED4A1-1003-AA16-4805-52EAE3ADD45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48997" y="5077935"/>
            <a:ext cx="4622800" cy="952500"/>
          </a:xfrm>
          <a:prstGeom prst="rect">
            <a:avLst/>
          </a:prstGeom>
        </p:spPr>
      </p:pic>
    </p:spTree>
    <p:extLst>
      <p:ext uri="{BB962C8B-B14F-4D97-AF65-F5344CB8AC3E}">
        <p14:creationId xmlns:p14="http://schemas.microsoft.com/office/powerpoint/2010/main" val="3200452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语言模型是典型自监督学习任务</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15</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3714222"/>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深度神经网络训练需要采用有监督方法，使用标注数据进行训练，因此，语言模型的训练过程也不可避免需要构造训练语料。</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但是由于训练目标可以通过无标注文本直接获得，从而使得模型的训练仅需要大规模无标注文本即可。语言模型也成为了典型的</a:t>
            </a:r>
            <a:r>
              <a:rPr lang="zh-CN" altLang="en-US" sz="2400" b="1" dirty="0">
                <a:solidFill>
                  <a:srgbClr val="0070C0"/>
                </a:solidFill>
                <a:latin typeface="Microsoft YaHei" panose="020B0503020204020204" pitchFamily="34" charset="-122"/>
                <a:ea typeface="Microsoft YaHei" panose="020B0503020204020204" pitchFamily="34" charset="-122"/>
              </a:rPr>
              <a:t>自监督学习（</a:t>
            </a:r>
            <a:r>
              <a:rPr lang="en-US" altLang="zh-CN" sz="2400" b="1" dirty="0">
                <a:solidFill>
                  <a:srgbClr val="0070C0"/>
                </a:solidFill>
                <a:latin typeface="Microsoft YaHei" panose="020B0503020204020204" pitchFamily="34" charset="-122"/>
                <a:ea typeface="Microsoft YaHei" panose="020B0503020204020204" pitchFamily="34" charset="-122"/>
              </a:rPr>
              <a:t>Self-supervised Learning</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任务。</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互联网的发展，使得大规模文本非常容易获取，因此训练超大规模的基于神经网络的语言模型也成为了可能。</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2010719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16</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966051"/>
          </a:xfrm>
          <a:prstGeom prst="rect">
            <a:avLst/>
          </a:prstGeom>
          <a:noFill/>
        </p:spPr>
        <p:txBody>
          <a:bodyPr wrap="square">
            <a:spAutoFit/>
          </a:bodyPr>
          <a:lstStyle/>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以</a:t>
            </a:r>
            <a:r>
              <a:rPr lang="en-US" altLang="zh-CN" sz="2400" dirty="0" err="1">
                <a:latin typeface="Microsoft YaHei" panose="020B0503020204020204" pitchFamily="34" charset="-122"/>
                <a:ea typeface="Microsoft YaHei" panose="020B0503020204020204" pitchFamily="34" charset="-122"/>
              </a:rPr>
              <a:t>ELMo</a:t>
            </a:r>
            <a:r>
              <a:rPr lang="zh-CN" altLang="en-US" sz="2400" dirty="0">
                <a:latin typeface="Microsoft YaHei" panose="020B0503020204020204" pitchFamily="34" charset="-122"/>
                <a:ea typeface="Microsoft YaHei" panose="020B0503020204020204" pitchFamily="34" charset="-122"/>
              </a:rPr>
              <a:t>为代表的动态词向量模型开启了语言模型预训练的大门。此后，以</a:t>
            </a:r>
            <a:r>
              <a:rPr lang="en-US" altLang="zh-CN" sz="2400" dirty="0">
                <a:latin typeface="Microsoft YaHei" panose="020B0503020204020204" pitchFamily="34" charset="-122"/>
                <a:ea typeface="Microsoft YaHei" panose="020B0503020204020204" pitchFamily="34" charset="-122"/>
              </a:rPr>
              <a:t>GPT</a:t>
            </a:r>
            <a:r>
              <a:rPr lang="zh-CN" altLang="en-US" sz="2400" dirty="0">
                <a:latin typeface="Microsoft YaHei" panose="020B0503020204020204" pitchFamily="34" charset="-122"/>
                <a:ea typeface="Microsoft YaHei" panose="020B0503020204020204" pitchFamily="34" charset="-122"/>
              </a:rPr>
              <a:t>和</a:t>
            </a:r>
            <a:r>
              <a:rPr lang="en-US" altLang="zh-CN" sz="2400" dirty="0">
                <a:latin typeface="Microsoft YaHei" panose="020B0503020204020204" pitchFamily="34" charset="-122"/>
                <a:ea typeface="Microsoft YaHei" panose="020B0503020204020204" pitchFamily="34" charset="-122"/>
              </a:rPr>
              <a:t>BERT</a:t>
            </a:r>
            <a:r>
              <a:rPr lang="zh-CN" altLang="en-US" sz="2400" dirty="0">
                <a:latin typeface="Microsoft YaHei" panose="020B0503020204020204" pitchFamily="34" charset="-122"/>
                <a:ea typeface="Microsoft YaHei" panose="020B0503020204020204" pitchFamily="34" charset="-122"/>
              </a:rPr>
              <a:t>为代表的基于</a:t>
            </a:r>
            <a:r>
              <a:rPr lang="en-US" altLang="zh-CN" sz="2400" dirty="0">
                <a:latin typeface="Microsoft YaHei" panose="020B0503020204020204" pitchFamily="34" charset="-122"/>
                <a:ea typeface="Microsoft YaHei" panose="020B0503020204020204" pitchFamily="34" charset="-122"/>
              </a:rPr>
              <a:t>Transformer </a:t>
            </a:r>
            <a:r>
              <a:rPr lang="zh-CN" altLang="en-US" sz="2400" dirty="0">
                <a:latin typeface="Microsoft YaHei" panose="020B0503020204020204" pitchFamily="34" charset="-122"/>
                <a:ea typeface="Microsoft YaHei" panose="020B0503020204020204" pitchFamily="34" charset="-122"/>
              </a:rPr>
              <a:t>架构的大规模预训练语言模型的出现，使自然语言处理全面进入预训练微调范式新时代。这类方法通常称为</a:t>
            </a:r>
            <a:r>
              <a:rPr lang="zh-CN" altLang="en-US" sz="2400" b="1" dirty="0">
                <a:solidFill>
                  <a:srgbClr val="0070C0"/>
                </a:solidFill>
                <a:latin typeface="Microsoft YaHei" panose="020B0503020204020204" pitchFamily="34" charset="-122"/>
                <a:ea typeface="Microsoft YaHei" panose="020B0503020204020204" pitchFamily="34" charset="-122"/>
              </a:rPr>
              <a:t>预训练语言模型（</a:t>
            </a:r>
            <a:r>
              <a:rPr lang="en-US" altLang="zh-CN" sz="2400" b="1" dirty="0">
                <a:solidFill>
                  <a:srgbClr val="0070C0"/>
                </a:solidFill>
                <a:latin typeface="Microsoft YaHei" panose="020B0503020204020204" pitchFamily="34" charset="-122"/>
                <a:ea typeface="Microsoft YaHei" panose="020B0503020204020204" pitchFamily="34" charset="-122"/>
              </a:rPr>
              <a:t>Pre-trained Language Models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PLM</a:t>
            </a:r>
            <a:r>
              <a:rPr lang="zh-CN" altLang="en-US" sz="2400" b="1" dirty="0">
                <a:solidFill>
                  <a:srgbClr val="0070C0"/>
                </a:solidFill>
                <a:latin typeface="Microsoft YaHei" panose="020B0503020204020204" pitchFamily="34" charset="-122"/>
                <a:ea typeface="Microsoft YaHei" panose="020B0503020204020204" pitchFamily="34" charset="-122"/>
              </a:rPr>
              <a:t>）</a:t>
            </a:r>
            <a:endParaRPr lang="en-US" altLang="zh-CN" sz="2400" b="1" dirty="0">
              <a:solidFill>
                <a:srgbClr val="0070C0"/>
              </a:solidFill>
              <a:latin typeface="Microsoft YaHei" panose="020B0503020204020204" pitchFamily="34" charset="-122"/>
              <a:ea typeface="Microsoft YaHei" panose="020B0503020204020204" pitchFamily="34" charset="-122"/>
            </a:endParaRPr>
          </a:p>
        </p:txBody>
      </p:sp>
      <p:cxnSp>
        <p:nvCxnSpPr>
          <p:cNvPr id="3" name="直接箭头连接符 289">
            <a:extLst>
              <a:ext uri="{FF2B5EF4-FFF2-40B4-BE49-F238E27FC236}">
                <a16:creationId xmlns:a16="http://schemas.microsoft.com/office/drawing/2014/main" id="{726C5F6E-1412-F2F5-1190-AF5ED663A6E4}"/>
              </a:ext>
            </a:extLst>
          </p:cNvPr>
          <p:cNvCxnSpPr>
            <a:cxnSpLocks/>
          </p:cNvCxnSpPr>
          <p:nvPr/>
        </p:nvCxnSpPr>
        <p:spPr>
          <a:xfrm flipH="1" flipV="1">
            <a:off x="8718802"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5" name="直接箭头连接符 290">
            <a:extLst>
              <a:ext uri="{FF2B5EF4-FFF2-40B4-BE49-F238E27FC236}">
                <a16:creationId xmlns:a16="http://schemas.microsoft.com/office/drawing/2014/main" id="{7797FC6A-EE87-E845-AD6F-49A7114B1BE6}"/>
              </a:ext>
            </a:extLst>
          </p:cNvPr>
          <p:cNvCxnSpPr>
            <a:cxnSpLocks/>
          </p:cNvCxnSpPr>
          <p:nvPr/>
        </p:nvCxnSpPr>
        <p:spPr>
          <a:xfrm flipH="1" flipV="1">
            <a:off x="8315923" y="519466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6" name="直接箭头连接符 291">
            <a:extLst>
              <a:ext uri="{FF2B5EF4-FFF2-40B4-BE49-F238E27FC236}">
                <a16:creationId xmlns:a16="http://schemas.microsoft.com/office/drawing/2014/main" id="{80ECA932-8DD1-5DC3-1CBA-428182533714}"/>
              </a:ext>
            </a:extLst>
          </p:cNvPr>
          <p:cNvCxnSpPr>
            <a:cxnSpLocks/>
          </p:cNvCxnSpPr>
          <p:nvPr/>
        </p:nvCxnSpPr>
        <p:spPr>
          <a:xfrm flipH="1" flipV="1">
            <a:off x="7910850" y="519529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7" name="直接箭头连接符 292">
            <a:extLst>
              <a:ext uri="{FF2B5EF4-FFF2-40B4-BE49-F238E27FC236}">
                <a16:creationId xmlns:a16="http://schemas.microsoft.com/office/drawing/2014/main" id="{4A408C61-3072-7F19-1AB6-FF8764D65C46}"/>
              </a:ext>
            </a:extLst>
          </p:cNvPr>
          <p:cNvCxnSpPr>
            <a:cxnSpLocks/>
          </p:cNvCxnSpPr>
          <p:nvPr/>
        </p:nvCxnSpPr>
        <p:spPr>
          <a:xfrm flipH="1" flipV="1">
            <a:off x="7505154" y="518748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8" name="直接箭头连接符 293">
            <a:extLst>
              <a:ext uri="{FF2B5EF4-FFF2-40B4-BE49-F238E27FC236}">
                <a16:creationId xmlns:a16="http://schemas.microsoft.com/office/drawing/2014/main" id="{D808A508-E43B-A7E6-28A9-36A51286FEB2}"/>
              </a:ext>
            </a:extLst>
          </p:cNvPr>
          <p:cNvCxnSpPr>
            <a:cxnSpLocks/>
          </p:cNvCxnSpPr>
          <p:nvPr/>
        </p:nvCxnSpPr>
        <p:spPr>
          <a:xfrm flipH="1" flipV="1">
            <a:off x="7111926" y="5187488"/>
            <a:ext cx="534"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9" name="组合 295">
            <a:extLst>
              <a:ext uri="{FF2B5EF4-FFF2-40B4-BE49-F238E27FC236}">
                <a16:creationId xmlns:a16="http://schemas.microsoft.com/office/drawing/2014/main" id="{26A98B9D-9670-3901-DA55-EF54824CBFC2}"/>
              </a:ext>
            </a:extLst>
          </p:cNvPr>
          <p:cNvGrpSpPr/>
          <p:nvPr/>
        </p:nvGrpSpPr>
        <p:grpSpPr>
          <a:xfrm>
            <a:off x="6496359" y="5312325"/>
            <a:ext cx="2438157" cy="296057"/>
            <a:chOff x="1479375" y="4905560"/>
            <a:chExt cx="2438157" cy="296057"/>
          </a:xfrm>
        </p:grpSpPr>
        <p:sp>
          <p:nvSpPr>
            <p:cNvPr id="10" name="矩形 296">
              <a:extLst>
                <a:ext uri="{FF2B5EF4-FFF2-40B4-BE49-F238E27FC236}">
                  <a16:creationId xmlns:a16="http://schemas.microsoft.com/office/drawing/2014/main" id="{8CDF12E7-6DDF-674B-A8BD-7098A0991125}"/>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1" name="矩形 297">
              <a:extLst>
                <a:ext uri="{FF2B5EF4-FFF2-40B4-BE49-F238E27FC236}">
                  <a16:creationId xmlns:a16="http://schemas.microsoft.com/office/drawing/2014/main" id="{FB8FB701-B399-CCB2-6E42-FFDDBFE95D5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2" name="矩形 298">
              <a:extLst>
                <a:ext uri="{FF2B5EF4-FFF2-40B4-BE49-F238E27FC236}">
                  <a16:creationId xmlns:a16="http://schemas.microsoft.com/office/drawing/2014/main" id="{A45A0867-0787-1EAF-21E4-264E2CD7A584}"/>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3" name="矩形 299">
              <a:extLst>
                <a:ext uri="{FF2B5EF4-FFF2-40B4-BE49-F238E27FC236}">
                  <a16:creationId xmlns:a16="http://schemas.microsoft.com/office/drawing/2014/main" id="{72078BA4-47F6-02A9-B828-3A5E0BD11DC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4" name="矩形 300">
              <a:extLst>
                <a:ext uri="{FF2B5EF4-FFF2-40B4-BE49-F238E27FC236}">
                  <a16:creationId xmlns:a16="http://schemas.microsoft.com/office/drawing/2014/main" id="{83A75A3D-DD7B-9AB9-8EEE-E39E393ACA51}"/>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5" name="矩形 301">
              <a:extLst>
                <a:ext uri="{FF2B5EF4-FFF2-40B4-BE49-F238E27FC236}">
                  <a16:creationId xmlns:a16="http://schemas.microsoft.com/office/drawing/2014/main" id="{C5B136C3-999D-B592-7BE2-EF3DA75E84FF}"/>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6" name="矩形: 圆角 302">
            <a:extLst>
              <a:ext uri="{FF2B5EF4-FFF2-40B4-BE49-F238E27FC236}">
                <a16:creationId xmlns:a16="http://schemas.microsoft.com/office/drawing/2014/main" id="{3451D38F-77BD-8451-9070-1C7631450E29}"/>
              </a:ext>
            </a:extLst>
          </p:cNvPr>
          <p:cNvSpPr/>
          <p:nvPr/>
        </p:nvSpPr>
        <p:spPr>
          <a:xfrm>
            <a:off x="9502720" y="3996484"/>
            <a:ext cx="2361201" cy="1193850"/>
          </a:xfrm>
          <a:prstGeom prst="roundRect">
            <a:avLst>
              <a:gd name="adj" fmla="val 9663"/>
            </a:avLst>
          </a:prstGeom>
          <a:solidFill>
            <a:sysClr val="window" lastClr="FFFFFF"/>
          </a:solid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7" name="直接箭头连接符 303">
            <a:extLst>
              <a:ext uri="{FF2B5EF4-FFF2-40B4-BE49-F238E27FC236}">
                <a16:creationId xmlns:a16="http://schemas.microsoft.com/office/drawing/2014/main" id="{B2D315FC-3E55-A362-FFC9-A491FBD34DEE}"/>
              </a:ext>
            </a:extLst>
          </p:cNvPr>
          <p:cNvCxnSpPr>
            <a:cxnSpLocks/>
          </p:cNvCxnSpPr>
          <p:nvPr/>
        </p:nvCxnSpPr>
        <p:spPr>
          <a:xfrm flipH="1" flipV="1">
            <a:off x="11659543"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8" name="直接箭头连接符 304">
            <a:extLst>
              <a:ext uri="{FF2B5EF4-FFF2-40B4-BE49-F238E27FC236}">
                <a16:creationId xmlns:a16="http://schemas.microsoft.com/office/drawing/2014/main" id="{6AD6A780-DFB1-C936-6DEA-F3CD1180C246}"/>
              </a:ext>
            </a:extLst>
          </p:cNvPr>
          <p:cNvCxnSpPr>
            <a:cxnSpLocks/>
          </p:cNvCxnSpPr>
          <p:nvPr/>
        </p:nvCxnSpPr>
        <p:spPr>
          <a:xfrm flipH="1" flipV="1">
            <a:off x="11266911" y="5208722"/>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19" name="直接箭头连接符 305">
            <a:extLst>
              <a:ext uri="{FF2B5EF4-FFF2-40B4-BE49-F238E27FC236}">
                <a16:creationId xmlns:a16="http://schemas.microsoft.com/office/drawing/2014/main" id="{0E8C8DA0-BE72-CE57-D5AA-2CA6C82A5D52}"/>
              </a:ext>
            </a:extLst>
          </p:cNvPr>
          <p:cNvCxnSpPr>
            <a:cxnSpLocks/>
          </p:cNvCxnSpPr>
          <p:nvPr/>
        </p:nvCxnSpPr>
        <p:spPr>
          <a:xfrm flipH="1" flipV="1">
            <a:off x="10870793" y="520756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0" name="直接箭头连接符 306">
            <a:extLst>
              <a:ext uri="{FF2B5EF4-FFF2-40B4-BE49-F238E27FC236}">
                <a16:creationId xmlns:a16="http://schemas.microsoft.com/office/drawing/2014/main" id="{7DBCAC04-FCF3-301D-FD5E-B27C7848C3B8}"/>
              </a:ext>
            </a:extLst>
          </p:cNvPr>
          <p:cNvCxnSpPr>
            <a:cxnSpLocks/>
          </p:cNvCxnSpPr>
          <p:nvPr/>
        </p:nvCxnSpPr>
        <p:spPr>
          <a:xfrm flipH="1" flipV="1">
            <a:off x="10468484" y="5201143"/>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1" name="直接箭头连接符 307">
            <a:extLst>
              <a:ext uri="{FF2B5EF4-FFF2-40B4-BE49-F238E27FC236}">
                <a16:creationId xmlns:a16="http://schemas.microsoft.com/office/drawing/2014/main" id="{139C28B7-8412-785B-3302-F4335CC64746}"/>
              </a:ext>
            </a:extLst>
          </p:cNvPr>
          <p:cNvCxnSpPr>
            <a:cxnSpLocks/>
          </p:cNvCxnSpPr>
          <p:nvPr/>
        </p:nvCxnSpPr>
        <p:spPr>
          <a:xfrm flipH="1" flipV="1">
            <a:off x="10072004" y="5206547"/>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2" name="直接箭头连接符 308">
            <a:extLst>
              <a:ext uri="{FF2B5EF4-FFF2-40B4-BE49-F238E27FC236}">
                <a16:creationId xmlns:a16="http://schemas.microsoft.com/office/drawing/2014/main" id="{60C632FE-3843-2B8F-1EFD-6F8D7D92B720}"/>
              </a:ext>
            </a:extLst>
          </p:cNvPr>
          <p:cNvCxnSpPr>
            <a:cxnSpLocks/>
          </p:cNvCxnSpPr>
          <p:nvPr/>
        </p:nvCxnSpPr>
        <p:spPr>
          <a:xfrm flipV="1">
            <a:off x="9684590" y="5214423"/>
            <a:ext cx="0"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3" name="直接箭头连接符 309">
            <a:extLst>
              <a:ext uri="{FF2B5EF4-FFF2-40B4-BE49-F238E27FC236}">
                <a16:creationId xmlns:a16="http://schemas.microsoft.com/office/drawing/2014/main" id="{1E5B5A16-22DF-84E4-2C3F-D101CB337326}"/>
              </a:ext>
            </a:extLst>
          </p:cNvPr>
          <p:cNvCxnSpPr>
            <a:cxnSpLocks/>
          </p:cNvCxnSpPr>
          <p:nvPr/>
        </p:nvCxnSpPr>
        <p:spPr>
          <a:xfrm flipH="1" flipV="1">
            <a:off x="11673373"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4" name="直接箭头连接符 310">
            <a:extLst>
              <a:ext uri="{FF2B5EF4-FFF2-40B4-BE49-F238E27FC236}">
                <a16:creationId xmlns:a16="http://schemas.microsoft.com/office/drawing/2014/main" id="{C69D2102-69C4-E39A-E97A-893A5BAFF89D}"/>
              </a:ext>
            </a:extLst>
          </p:cNvPr>
          <p:cNvCxnSpPr>
            <a:cxnSpLocks/>
          </p:cNvCxnSpPr>
          <p:nvPr/>
        </p:nvCxnSpPr>
        <p:spPr>
          <a:xfrm flipH="1" flipV="1">
            <a:off x="11270494" y="3798614"/>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5" name="直接箭头连接符 311">
            <a:extLst>
              <a:ext uri="{FF2B5EF4-FFF2-40B4-BE49-F238E27FC236}">
                <a16:creationId xmlns:a16="http://schemas.microsoft.com/office/drawing/2014/main" id="{757161FD-6F7F-4538-37A3-1BA33E80BB8C}"/>
              </a:ext>
            </a:extLst>
          </p:cNvPr>
          <p:cNvCxnSpPr>
            <a:cxnSpLocks/>
          </p:cNvCxnSpPr>
          <p:nvPr/>
        </p:nvCxnSpPr>
        <p:spPr>
          <a:xfrm flipH="1" flipV="1">
            <a:off x="10865421" y="3799249"/>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6" name="直接箭头连接符 312">
            <a:extLst>
              <a:ext uri="{FF2B5EF4-FFF2-40B4-BE49-F238E27FC236}">
                <a16:creationId xmlns:a16="http://schemas.microsoft.com/office/drawing/2014/main" id="{6D72E9CB-E831-0B29-A535-3E94C36AAB13}"/>
              </a:ext>
            </a:extLst>
          </p:cNvPr>
          <p:cNvCxnSpPr>
            <a:cxnSpLocks/>
          </p:cNvCxnSpPr>
          <p:nvPr/>
        </p:nvCxnSpPr>
        <p:spPr>
          <a:xfrm flipH="1" flipV="1">
            <a:off x="10459725"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7" name="直接箭头连接符 313">
            <a:extLst>
              <a:ext uri="{FF2B5EF4-FFF2-40B4-BE49-F238E27FC236}">
                <a16:creationId xmlns:a16="http://schemas.microsoft.com/office/drawing/2014/main" id="{56A41348-2AC0-A062-96CC-18F40B4E0CC8}"/>
              </a:ext>
            </a:extLst>
          </p:cNvPr>
          <p:cNvCxnSpPr>
            <a:cxnSpLocks/>
          </p:cNvCxnSpPr>
          <p:nvPr/>
        </p:nvCxnSpPr>
        <p:spPr>
          <a:xfrm flipH="1" flipV="1">
            <a:off x="10066497" y="3791438"/>
            <a:ext cx="534" cy="180000"/>
          </a:xfrm>
          <a:prstGeom prst="straightConnector1">
            <a:avLst/>
          </a:prstGeom>
          <a:noFill/>
          <a:ln w="12700" cap="flat" cmpd="sng" algn="ctr">
            <a:solidFill>
              <a:sysClr val="windowText" lastClr="000000"/>
            </a:solidFill>
            <a:prstDash val="solid"/>
            <a:miter lim="800000"/>
            <a:tailEnd type="triangle"/>
          </a:ln>
          <a:effectLst/>
        </p:spPr>
      </p:cxnSp>
      <p:cxnSp>
        <p:nvCxnSpPr>
          <p:cNvPr id="28" name="直接箭头连接符 314">
            <a:extLst>
              <a:ext uri="{FF2B5EF4-FFF2-40B4-BE49-F238E27FC236}">
                <a16:creationId xmlns:a16="http://schemas.microsoft.com/office/drawing/2014/main" id="{10C5A9C6-A1E5-7C31-6DBA-986AFE5898AD}"/>
              </a:ext>
            </a:extLst>
          </p:cNvPr>
          <p:cNvCxnSpPr>
            <a:cxnSpLocks/>
          </p:cNvCxnSpPr>
          <p:nvPr/>
        </p:nvCxnSpPr>
        <p:spPr>
          <a:xfrm flipV="1">
            <a:off x="9669055" y="3803205"/>
            <a:ext cx="0" cy="180000"/>
          </a:xfrm>
          <a:prstGeom prst="straightConnector1">
            <a:avLst/>
          </a:prstGeom>
          <a:noFill/>
          <a:ln w="12700" cap="flat" cmpd="sng" algn="ctr">
            <a:solidFill>
              <a:sysClr val="windowText" lastClr="000000"/>
            </a:solidFill>
            <a:prstDash val="solid"/>
            <a:miter lim="800000"/>
            <a:tailEnd type="triangle"/>
          </a:ln>
          <a:effectLst/>
        </p:spPr>
      </p:cxnSp>
      <p:grpSp>
        <p:nvGrpSpPr>
          <p:cNvPr id="29" name="组合 315">
            <a:extLst>
              <a:ext uri="{FF2B5EF4-FFF2-40B4-BE49-F238E27FC236}">
                <a16:creationId xmlns:a16="http://schemas.microsoft.com/office/drawing/2014/main" id="{205C3F8A-EAA9-B332-0BB7-1B09BA084DC7}"/>
              </a:ext>
            </a:extLst>
          </p:cNvPr>
          <p:cNvGrpSpPr/>
          <p:nvPr/>
        </p:nvGrpSpPr>
        <p:grpSpPr>
          <a:xfrm>
            <a:off x="9446222" y="3528445"/>
            <a:ext cx="2447525" cy="298785"/>
            <a:chOff x="5353244" y="3286921"/>
            <a:chExt cx="2447525" cy="298785"/>
          </a:xfrm>
        </p:grpSpPr>
        <p:sp>
          <p:nvSpPr>
            <p:cNvPr id="30" name="矩形 316">
              <a:extLst>
                <a:ext uri="{FF2B5EF4-FFF2-40B4-BE49-F238E27FC236}">
                  <a16:creationId xmlns:a16="http://schemas.microsoft.com/office/drawing/2014/main" id="{28895DDB-D59E-3C0A-6A91-C6D4B58660F7}"/>
                </a:ext>
              </a:extLst>
            </p:cNvPr>
            <p:cNvSpPr/>
            <p:nvPr/>
          </p:nvSpPr>
          <p:spPr>
            <a:xfrm>
              <a:off x="535324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31" name="矩形 317">
              <a:extLst>
                <a:ext uri="{FF2B5EF4-FFF2-40B4-BE49-F238E27FC236}">
                  <a16:creationId xmlns:a16="http://schemas.microsoft.com/office/drawing/2014/main" id="{876E0099-BCBE-4212-AB33-28CEADC525B8}"/>
                </a:ext>
              </a:extLst>
            </p:cNvPr>
            <p:cNvSpPr/>
            <p:nvPr/>
          </p:nvSpPr>
          <p:spPr>
            <a:xfrm>
              <a:off x="575234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2" name="矩形 318">
              <a:extLst>
                <a:ext uri="{FF2B5EF4-FFF2-40B4-BE49-F238E27FC236}">
                  <a16:creationId xmlns:a16="http://schemas.microsoft.com/office/drawing/2014/main" id="{D8667398-7790-3009-A85F-A8C462BA8AAA}"/>
                </a:ext>
              </a:extLst>
            </p:cNvPr>
            <p:cNvSpPr/>
            <p:nvPr/>
          </p:nvSpPr>
          <p:spPr>
            <a:xfrm>
              <a:off x="614302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3" name="矩形 319">
              <a:extLst>
                <a:ext uri="{FF2B5EF4-FFF2-40B4-BE49-F238E27FC236}">
                  <a16:creationId xmlns:a16="http://schemas.microsoft.com/office/drawing/2014/main" id="{A62BDF01-A7F6-B49D-F8A9-79812E8431C1}"/>
                </a:ext>
              </a:extLst>
            </p:cNvPr>
            <p:cNvSpPr/>
            <p:nvPr/>
          </p:nvSpPr>
          <p:spPr>
            <a:xfrm>
              <a:off x="655431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4" name="矩形 320">
              <a:extLst>
                <a:ext uri="{FF2B5EF4-FFF2-40B4-BE49-F238E27FC236}">
                  <a16:creationId xmlns:a16="http://schemas.microsoft.com/office/drawing/2014/main" id="{F9F1EDE7-1C71-DD70-7896-4168AB3FB48B}"/>
                </a:ext>
              </a:extLst>
            </p:cNvPr>
            <p:cNvSpPr/>
            <p:nvPr/>
          </p:nvSpPr>
          <p:spPr>
            <a:xfrm>
              <a:off x="695494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5" name="矩形 321">
              <a:extLst>
                <a:ext uri="{FF2B5EF4-FFF2-40B4-BE49-F238E27FC236}">
                  <a16:creationId xmlns:a16="http://schemas.microsoft.com/office/drawing/2014/main" id="{C5D24DFF-E8CA-77A0-868F-75B5B30A2EB5}"/>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36" name="组合 322">
            <a:extLst>
              <a:ext uri="{FF2B5EF4-FFF2-40B4-BE49-F238E27FC236}">
                <a16:creationId xmlns:a16="http://schemas.microsoft.com/office/drawing/2014/main" id="{E120E016-7516-680C-8A0E-AE991A6C545E}"/>
              </a:ext>
            </a:extLst>
          </p:cNvPr>
          <p:cNvGrpSpPr/>
          <p:nvPr/>
        </p:nvGrpSpPr>
        <p:grpSpPr>
          <a:xfrm>
            <a:off x="9463210" y="5342625"/>
            <a:ext cx="2419107" cy="296057"/>
            <a:chOff x="1486995" y="4905560"/>
            <a:chExt cx="2419107" cy="296057"/>
          </a:xfrm>
        </p:grpSpPr>
        <p:sp>
          <p:nvSpPr>
            <p:cNvPr id="37" name="矩形 323">
              <a:extLst>
                <a:ext uri="{FF2B5EF4-FFF2-40B4-BE49-F238E27FC236}">
                  <a16:creationId xmlns:a16="http://schemas.microsoft.com/office/drawing/2014/main" id="{37D5E8EE-6D5C-ED31-E1C1-9618A972C05F}"/>
                </a:ext>
              </a:extLst>
            </p:cNvPr>
            <p:cNvSpPr/>
            <p:nvPr/>
          </p:nvSpPr>
          <p:spPr>
            <a:xfrm>
              <a:off x="148699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38" name="矩形 324">
              <a:extLst>
                <a:ext uri="{FF2B5EF4-FFF2-40B4-BE49-F238E27FC236}">
                  <a16:creationId xmlns:a16="http://schemas.microsoft.com/office/drawing/2014/main" id="{D3DB8597-0D17-4888-D52E-C525D3F8BF8E}"/>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39" name="矩形 325">
              <a:extLst>
                <a:ext uri="{FF2B5EF4-FFF2-40B4-BE49-F238E27FC236}">
                  <a16:creationId xmlns:a16="http://schemas.microsoft.com/office/drawing/2014/main" id="{B294E3F2-4C94-AAF3-274E-1A6B05BD1615}"/>
                </a:ext>
              </a:extLst>
            </p:cNvPr>
            <p:cNvSpPr/>
            <p:nvPr/>
          </p:nvSpPr>
          <p:spPr>
            <a:xfrm>
              <a:off x="2273479" y="490556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0" name="矩形 326">
              <a:extLst>
                <a:ext uri="{FF2B5EF4-FFF2-40B4-BE49-F238E27FC236}">
                  <a16:creationId xmlns:a16="http://schemas.microsoft.com/office/drawing/2014/main" id="{2D4A417F-ACF2-5CBB-9C84-B695D13C8961}"/>
                </a:ext>
              </a:extLst>
            </p:cNvPr>
            <p:cNvSpPr/>
            <p:nvPr/>
          </p:nvSpPr>
          <p:spPr>
            <a:xfrm>
              <a:off x="267663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1" name="矩形 327">
              <a:extLst>
                <a:ext uri="{FF2B5EF4-FFF2-40B4-BE49-F238E27FC236}">
                  <a16:creationId xmlns:a16="http://schemas.microsoft.com/office/drawing/2014/main" id="{02F94552-D204-E6DF-D883-567705C5F60B}"/>
                </a:ext>
              </a:extLst>
            </p:cNvPr>
            <p:cNvSpPr/>
            <p:nvPr/>
          </p:nvSpPr>
          <p:spPr>
            <a:xfrm>
              <a:off x="307141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42" name="矩形 328">
              <a:extLst>
                <a:ext uri="{FF2B5EF4-FFF2-40B4-BE49-F238E27FC236}">
                  <a16:creationId xmlns:a16="http://schemas.microsoft.com/office/drawing/2014/main" id="{403D444C-EFAC-12F9-BA1F-D517D3DF7D2B}"/>
                </a:ext>
              </a:extLst>
            </p:cNvPr>
            <p:cNvSpPr/>
            <p:nvPr/>
          </p:nvSpPr>
          <p:spPr>
            <a:xfrm>
              <a:off x="346807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grpSp>
        <p:nvGrpSpPr>
          <p:cNvPr id="43" name="组合 329">
            <a:extLst>
              <a:ext uri="{FF2B5EF4-FFF2-40B4-BE49-F238E27FC236}">
                <a16:creationId xmlns:a16="http://schemas.microsoft.com/office/drawing/2014/main" id="{7308BE50-9DFA-15A1-0ED5-C8948A04D9D4}"/>
              </a:ext>
            </a:extLst>
          </p:cNvPr>
          <p:cNvGrpSpPr/>
          <p:nvPr/>
        </p:nvGrpSpPr>
        <p:grpSpPr>
          <a:xfrm>
            <a:off x="9674700" y="4130639"/>
            <a:ext cx="1994701" cy="436630"/>
            <a:chOff x="5806435" y="3474660"/>
            <a:chExt cx="2751207" cy="436630"/>
          </a:xfrm>
          <a:solidFill>
            <a:srgbClr val="ED7D31">
              <a:lumMod val="20000"/>
              <a:lumOff val="80000"/>
            </a:srgbClr>
          </a:solidFill>
        </p:grpSpPr>
        <p:cxnSp>
          <p:nvCxnSpPr>
            <p:cNvPr id="44" name="直接连接符 330">
              <a:extLst>
                <a:ext uri="{FF2B5EF4-FFF2-40B4-BE49-F238E27FC236}">
                  <a16:creationId xmlns:a16="http://schemas.microsoft.com/office/drawing/2014/main" id="{7723E25F-3B13-55B0-97BF-8E375FEFBACC}"/>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5" name="直接连接符 331">
              <a:extLst>
                <a:ext uri="{FF2B5EF4-FFF2-40B4-BE49-F238E27FC236}">
                  <a16:creationId xmlns:a16="http://schemas.microsoft.com/office/drawing/2014/main" id="{7987397D-7848-16B9-6745-4B23ADC1025C}"/>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6" name="直接连接符 332">
              <a:extLst>
                <a:ext uri="{FF2B5EF4-FFF2-40B4-BE49-F238E27FC236}">
                  <a16:creationId xmlns:a16="http://schemas.microsoft.com/office/drawing/2014/main" id="{CE5D6519-7457-F3B7-64C5-8E5D958B2A04}"/>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7" name="直接连接符 333">
              <a:extLst>
                <a:ext uri="{FF2B5EF4-FFF2-40B4-BE49-F238E27FC236}">
                  <a16:creationId xmlns:a16="http://schemas.microsoft.com/office/drawing/2014/main" id="{F90C0EE6-4A77-6230-29A9-F3B0AF52F98C}"/>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8" name="直接连接符 334">
              <a:extLst>
                <a:ext uri="{FF2B5EF4-FFF2-40B4-BE49-F238E27FC236}">
                  <a16:creationId xmlns:a16="http://schemas.microsoft.com/office/drawing/2014/main" id="{25778DD3-456A-C32F-33EB-824DD92E0A77}"/>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49" name="直接连接符 335">
              <a:extLst>
                <a:ext uri="{FF2B5EF4-FFF2-40B4-BE49-F238E27FC236}">
                  <a16:creationId xmlns:a16="http://schemas.microsoft.com/office/drawing/2014/main" id="{58E364C7-0295-1383-5A60-947E5AD84F11}"/>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50" name="直接连接符 336">
              <a:extLst>
                <a:ext uri="{FF2B5EF4-FFF2-40B4-BE49-F238E27FC236}">
                  <a16:creationId xmlns:a16="http://schemas.microsoft.com/office/drawing/2014/main" id="{2992BF67-0DA4-C23E-F8A9-0EFB48439355}"/>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51" name="直接连接符 337">
              <a:extLst>
                <a:ext uri="{FF2B5EF4-FFF2-40B4-BE49-F238E27FC236}">
                  <a16:creationId xmlns:a16="http://schemas.microsoft.com/office/drawing/2014/main" id="{CB0E6459-9638-CC9D-1AFA-651E64E1D4FC}"/>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52" name="直接连接符 338">
              <a:extLst>
                <a:ext uri="{FF2B5EF4-FFF2-40B4-BE49-F238E27FC236}">
                  <a16:creationId xmlns:a16="http://schemas.microsoft.com/office/drawing/2014/main" id="{C8F83609-2C8C-E722-AE2E-FB14629C8865}"/>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53" name="直接连接符 339">
              <a:extLst>
                <a:ext uri="{FF2B5EF4-FFF2-40B4-BE49-F238E27FC236}">
                  <a16:creationId xmlns:a16="http://schemas.microsoft.com/office/drawing/2014/main" id="{518483A9-2A89-D795-2D6D-831756ABA64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54" name="直接连接符 340">
              <a:extLst>
                <a:ext uri="{FF2B5EF4-FFF2-40B4-BE49-F238E27FC236}">
                  <a16:creationId xmlns:a16="http://schemas.microsoft.com/office/drawing/2014/main" id="{98281D5D-E1D0-110A-FB46-7B47A3036090}"/>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55" name="直接连接符 341">
              <a:extLst>
                <a:ext uri="{FF2B5EF4-FFF2-40B4-BE49-F238E27FC236}">
                  <a16:creationId xmlns:a16="http://schemas.microsoft.com/office/drawing/2014/main" id="{2F94A38A-80A9-3872-3451-D2D26695E879}"/>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56" name="直接连接符 342">
              <a:extLst>
                <a:ext uri="{FF2B5EF4-FFF2-40B4-BE49-F238E27FC236}">
                  <a16:creationId xmlns:a16="http://schemas.microsoft.com/office/drawing/2014/main" id="{EF72B002-2FF0-D3E3-7833-70A4842E122A}"/>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7" name="直接连接符 343">
              <a:extLst>
                <a:ext uri="{FF2B5EF4-FFF2-40B4-BE49-F238E27FC236}">
                  <a16:creationId xmlns:a16="http://schemas.microsoft.com/office/drawing/2014/main" id="{DC0DDC0B-B62F-CC93-2851-15234723A50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8" name="直接连接符 344">
              <a:extLst>
                <a:ext uri="{FF2B5EF4-FFF2-40B4-BE49-F238E27FC236}">
                  <a16:creationId xmlns:a16="http://schemas.microsoft.com/office/drawing/2014/main" id="{CE7147FA-02F6-9861-85AE-6A2A9AF8991D}"/>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59" name="直接连接符 345">
              <a:extLst>
                <a:ext uri="{FF2B5EF4-FFF2-40B4-BE49-F238E27FC236}">
                  <a16:creationId xmlns:a16="http://schemas.microsoft.com/office/drawing/2014/main" id="{E4129457-1B11-C75F-E560-088D33E8714E}"/>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0" name="直接连接符 346">
              <a:extLst>
                <a:ext uri="{FF2B5EF4-FFF2-40B4-BE49-F238E27FC236}">
                  <a16:creationId xmlns:a16="http://schemas.microsoft.com/office/drawing/2014/main" id="{1D5E8277-3738-00EC-06C0-7E858EE5A6C0}"/>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1" name="直接连接符 347">
              <a:extLst>
                <a:ext uri="{FF2B5EF4-FFF2-40B4-BE49-F238E27FC236}">
                  <a16:creationId xmlns:a16="http://schemas.microsoft.com/office/drawing/2014/main" id="{94854FD9-88EC-DE3E-0DF7-35520A5ABE64}"/>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62" name="直接连接符 348">
              <a:extLst>
                <a:ext uri="{FF2B5EF4-FFF2-40B4-BE49-F238E27FC236}">
                  <a16:creationId xmlns:a16="http://schemas.microsoft.com/office/drawing/2014/main" id="{C8AFE1C0-70C7-247C-C193-BE504D38F815}"/>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63" name="直接连接符 349">
              <a:extLst>
                <a:ext uri="{FF2B5EF4-FFF2-40B4-BE49-F238E27FC236}">
                  <a16:creationId xmlns:a16="http://schemas.microsoft.com/office/drawing/2014/main" id="{FDF2B8AD-F9AF-F4F1-938A-F0C8DC947CF1}"/>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432" name="直接连接符 350">
              <a:extLst>
                <a:ext uri="{FF2B5EF4-FFF2-40B4-BE49-F238E27FC236}">
                  <a16:creationId xmlns:a16="http://schemas.microsoft.com/office/drawing/2014/main" id="{9B0398A0-3473-9030-F7E7-66ED654B2D02}"/>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grpSp>
        <p:nvGrpSpPr>
          <p:cNvPr id="18433" name="组合 351">
            <a:extLst>
              <a:ext uri="{FF2B5EF4-FFF2-40B4-BE49-F238E27FC236}">
                <a16:creationId xmlns:a16="http://schemas.microsoft.com/office/drawing/2014/main" id="{C8C2A721-A521-47B0-5171-FB5D4228DC7B}"/>
              </a:ext>
            </a:extLst>
          </p:cNvPr>
          <p:cNvGrpSpPr/>
          <p:nvPr/>
        </p:nvGrpSpPr>
        <p:grpSpPr>
          <a:xfrm>
            <a:off x="6716495" y="4640076"/>
            <a:ext cx="2005936" cy="402810"/>
            <a:chOff x="1767811" y="2999705"/>
            <a:chExt cx="2751260" cy="437409"/>
          </a:xfrm>
        </p:grpSpPr>
        <p:cxnSp>
          <p:nvCxnSpPr>
            <p:cNvPr id="18439" name="直接连接符 352">
              <a:extLst>
                <a:ext uri="{FF2B5EF4-FFF2-40B4-BE49-F238E27FC236}">
                  <a16:creationId xmlns:a16="http://schemas.microsoft.com/office/drawing/2014/main" id="{476AE56E-DA80-154E-1059-677638910004}"/>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40" name="直接连接符 353">
              <a:extLst>
                <a:ext uri="{FF2B5EF4-FFF2-40B4-BE49-F238E27FC236}">
                  <a16:creationId xmlns:a16="http://schemas.microsoft.com/office/drawing/2014/main" id="{F2947633-3A89-E662-3D84-1C04F3E503EC}"/>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41" name="直接连接符 354">
              <a:extLst>
                <a:ext uri="{FF2B5EF4-FFF2-40B4-BE49-F238E27FC236}">
                  <a16:creationId xmlns:a16="http://schemas.microsoft.com/office/drawing/2014/main" id="{DA976376-9992-F22E-A1B4-EE4276B53973}"/>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42" name="直接连接符 355">
              <a:extLst>
                <a:ext uri="{FF2B5EF4-FFF2-40B4-BE49-F238E27FC236}">
                  <a16:creationId xmlns:a16="http://schemas.microsoft.com/office/drawing/2014/main" id="{4C688C04-3720-7592-7C50-937C5DA0DE2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43" name="直接连接符 356">
              <a:extLst>
                <a:ext uri="{FF2B5EF4-FFF2-40B4-BE49-F238E27FC236}">
                  <a16:creationId xmlns:a16="http://schemas.microsoft.com/office/drawing/2014/main" id="{6F0706C1-D207-9699-9C4A-2F8B334B86FA}"/>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44" name="直接连接符 357">
              <a:extLst>
                <a:ext uri="{FF2B5EF4-FFF2-40B4-BE49-F238E27FC236}">
                  <a16:creationId xmlns:a16="http://schemas.microsoft.com/office/drawing/2014/main" id="{7A8E50A2-1C40-69D7-14D6-8B420ECA5A13}"/>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45" name="直接连接符 358">
              <a:extLst>
                <a:ext uri="{FF2B5EF4-FFF2-40B4-BE49-F238E27FC236}">
                  <a16:creationId xmlns:a16="http://schemas.microsoft.com/office/drawing/2014/main" id="{98262BA8-FCCF-ED16-EAC3-7E681CD87BDA}"/>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46" name="直接连接符 359">
              <a:extLst>
                <a:ext uri="{FF2B5EF4-FFF2-40B4-BE49-F238E27FC236}">
                  <a16:creationId xmlns:a16="http://schemas.microsoft.com/office/drawing/2014/main" id="{D4DAF11C-1DB2-453F-FA7B-D6DF0CB31C6E}"/>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47" name="直接连接符 360">
              <a:extLst>
                <a:ext uri="{FF2B5EF4-FFF2-40B4-BE49-F238E27FC236}">
                  <a16:creationId xmlns:a16="http://schemas.microsoft.com/office/drawing/2014/main" id="{9092A395-143C-6E67-BA1C-896880734F74}"/>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48" name="直接连接符 361">
              <a:extLst>
                <a:ext uri="{FF2B5EF4-FFF2-40B4-BE49-F238E27FC236}">
                  <a16:creationId xmlns:a16="http://schemas.microsoft.com/office/drawing/2014/main" id="{444BEECD-77DA-DBBE-B656-4055CFF63CBA}"/>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49" name="直接连接符 362">
              <a:extLst>
                <a:ext uri="{FF2B5EF4-FFF2-40B4-BE49-F238E27FC236}">
                  <a16:creationId xmlns:a16="http://schemas.microsoft.com/office/drawing/2014/main" id="{33E6E28C-D7AC-364F-AE84-2B2449AE5DE4}"/>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50" name="直接连接符 363">
              <a:extLst>
                <a:ext uri="{FF2B5EF4-FFF2-40B4-BE49-F238E27FC236}">
                  <a16:creationId xmlns:a16="http://schemas.microsoft.com/office/drawing/2014/main" id="{2817F448-7700-3B7A-3981-6266C2180293}"/>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51" name="直接连接符 364">
              <a:extLst>
                <a:ext uri="{FF2B5EF4-FFF2-40B4-BE49-F238E27FC236}">
                  <a16:creationId xmlns:a16="http://schemas.microsoft.com/office/drawing/2014/main" id="{5F80745D-DCEC-A502-C36B-23B36A5B4A5D}"/>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52" name="直接连接符 365">
              <a:extLst>
                <a:ext uri="{FF2B5EF4-FFF2-40B4-BE49-F238E27FC236}">
                  <a16:creationId xmlns:a16="http://schemas.microsoft.com/office/drawing/2014/main" id="{15049915-C93A-74B4-13CA-79B6E0AAF351}"/>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53" name="直接连接符 366">
              <a:extLst>
                <a:ext uri="{FF2B5EF4-FFF2-40B4-BE49-F238E27FC236}">
                  <a16:creationId xmlns:a16="http://schemas.microsoft.com/office/drawing/2014/main" id="{B4365931-50BB-B751-5C26-5BABB58E9FB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54" name="直接连接符 367">
              <a:extLst>
                <a:ext uri="{FF2B5EF4-FFF2-40B4-BE49-F238E27FC236}">
                  <a16:creationId xmlns:a16="http://schemas.microsoft.com/office/drawing/2014/main" id="{D2175B56-2324-9F6E-0039-1E9AC8385D39}"/>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55" name="直接连接符 368">
              <a:extLst>
                <a:ext uri="{FF2B5EF4-FFF2-40B4-BE49-F238E27FC236}">
                  <a16:creationId xmlns:a16="http://schemas.microsoft.com/office/drawing/2014/main" id="{E5DDBFEA-DE9C-9C7D-CAD5-8D0940C59731}"/>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56" name="直接连接符 369">
              <a:extLst>
                <a:ext uri="{FF2B5EF4-FFF2-40B4-BE49-F238E27FC236}">
                  <a16:creationId xmlns:a16="http://schemas.microsoft.com/office/drawing/2014/main" id="{3919577F-C135-B816-40DA-B0E1058BD9B9}"/>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57" name="直接连接符 370">
              <a:extLst>
                <a:ext uri="{FF2B5EF4-FFF2-40B4-BE49-F238E27FC236}">
                  <a16:creationId xmlns:a16="http://schemas.microsoft.com/office/drawing/2014/main" id="{7BA0D03C-388B-0B18-7BD8-DFDC08BE1335}"/>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58" name="直接连接符 371">
              <a:extLst>
                <a:ext uri="{FF2B5EF4-FFF2-40B4-BE49-F238E27FC236}">
                  <a16:creationId xmlns:a16="http://schemas.microsoft.com/office/drawing/2014/main" id="{AF6738AD-6B8F-706D-4D2C-D76FB95F7C4E}"/>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59" name="直接连接符 372">
              <a:extLst>
                <a:ext uri="{FF2B5EF4-FFF2-40B4-BE49-F238E27FC236}">
                  <a16:creationId xmlns:a16="http://schemas.microsoft.com/office/drawing/2014/main" id="{FB229EA0-9661-0191-8562-F5D4C06EC13A}"/>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0" name="直接连接符 373">
              <a:extLst>
                <a:ext uri="{FF2B5EF4-FFF2-40B4-BE49-F238E27FC236}">
                  <a16:creationId xmlns:a16="http://schemas.microsoft.com/office/drawing/2014/main" id="{B8284053-B2CF-E60C-6B7F-C4A0EC739F10}"/>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461" name="直接连接符 374">
              <a:extLst>
                <a:ext uri="{FF2B5EF4-FFF2-40B4-BE49-F238E27FC236}">
                  <a16:creationId xmlns:a16="http://schemas.microsoft.com/office/drawing/2014/main" id="{366D76F4-EB6A-9204-54D4-716ADE9AA7F8}"/>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462" name="直接连接符 375">
              <a:extLst>
                <a:ext uri="{FF2B5EF4-FFF2-40B4-BE49-F238E27FC236}">
                  <a16:creationId xmlns:a16="http://schemas.microsoft.com/office/drawing/2014/main" id="{1EF8DC55-B63F-E09F-EDB7-B7F3C262B4D8}"/>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465" name="直接连接符 376">
              <a:extLst>
                <a:ext uri="{FF2B5EF4-FFF2-40B4-BE49-F238E27FC236}">
                  <a16:creationId xmlns:a16="http://schemas.microsoft.com/office/drawing/2014/main" id="{984EBA44-1FD5-5A71-DB3A-CB2385196039}"/>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466" name="直接连接符 377">
              <a:extLst>
                <a:ext uri="{FF2B5EF4-FFF2-40B4-BE49-F238E27FC236}">
                  <a16:creationId xmlns:a16="http://schemas.microsoft.com/office/drawing/2014/main" id="{129EA48C-0601-E025-ED4D-FBBF33255C2D}"/>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467" name="直接连接符 378">
              <a:extLst>
                <a:ext uri="{FF2B5EF4-FFF2-40B4-BE49-F238E27FC236}">
                  <a16:creationId xmlns:a16="http://schemas.microsoft.com/office/drawing/2014/main" id="{1D188635-FD93-8635-4952-0B6764558D0C}"/>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468" name="直接连接符 379">
              <a:extLst>
                <a:ext uri="{FF2B5EF4-FFF2-40B4-BE49-F238E27FC236}">
                  <a16:creationId xmlns:a16="http://schemas.microsoft.com/office/drawing/2014/main" id="{658846F0-B614-2A36-B33D-96E7991622AB}"/>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469" name="直接连接符 380">
              <a:extLst>
                <a:ext uri="{FF2B5EF4-FFF2-40B4-BE49-F238E27FC236}">
                  <a16:creationId xmlns:a16="http://schemas.microsoft.com/office/drawing/2014/main" id="{F8184F39-FDF9-13E5-3632-856A49C7C404}"/>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470" name="直接连接符 381">
              <a:extLst>
                <a:ext uri="{FF2B5EF4-FFF2-40B4-BE49-F238E27FC236}">
                  <a16:creationId xmlns:a16="http://schemas.microsoft.com/office/drawing/2014/main" id="{ED3B0042-5C3B-F5A0-8165-95A5ADA976DF}"/>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471" name="直接连接符 382">
              <a:extLst>
                <a:ext uri="{FF2B5EF4-FFF2-40B4-BE49-F238E27FC236}">
                  <a16:creationId xmlns:a16="http://schemas.microsoft.com/office/drawing/2014/main" id="{BA2AC20F-1AC6-AAE4-31B5-BD84141C619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472" name="直接连接符 383">
              <a:extLst>
                <a:ext uri="{FF2B5EF4-FFF2-40B4-BE49-F238E27FC236}">
                  <a16:creationId xmlns:a16="http://schemas.microsoft.com/office/drawing/2014/main" id="{C0F6A391-664E-1008-FEB7-0BC17F633EE6}"/>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473" name="直接连接符 384">
              <a:extLst>
                <a:ext uri="{FF2B5EF4-FFF2-40B4-BE49-F238E27FC236}">
                  <a16:creationId xmlns:a16="http://schemas.microsoft.com/office/drawing/2014/main" id="{DF6AB5B9-6E10-5517-08D7-07760D2760EF}"/>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474" name="直接连接符 385">
              <a:extLst>
                <a:ext uri="{FF2B5EF4-FFF2-40B4-BE49-F238E27FC236}">
                  <a16:creationId xmlns:a16="http://schemas.microsoft.com/office/drawing/2014/main" id="{C4F6A3AA-7A9D-8C77-A447-5841223D7BE4}"/>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475" name="直接连接符 386">
              <a:extLst>
                <a:ext uri="{FF2B5EF4-FFF2-40B4-BE49-F238E27FC236}">
                  <a16:creationId xmlns:a16="http://schemas.microsoft.com/office/drawing/2014/main" id="{8F6FA342-EA61-5479-BE79-2A46B6A8EDD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476" name="矩形: 圆角 387">
            <a:extLst>
              <a:ext uri="{FF2B5EF4-FFF2-40B4-BE49-F238E27FC236}">
                <a16:creationId xmlns:a16="http://schemas.microsoft.com/office/drawing/2014/main" id="{FAA0EACE-B574-4FC7-4E8B-96DBABE52220}"/>
              </a:ext>
            </a:extLst>
          </p:cNvPr>
          <p:cNvSpPr/>
          <p:nvPr/>
        </p:nvSpPr>
        <p:spPr>
          <a:xfrm>
            <a:off x="6540671" y="4003646"/>
            <a:ext cx="2361201" cy="1193850"/>
          </a:xfrm>
          <a:prstGeom prst="roundRect">
            <a:avLst>
              <a:gd name="adj" fmla="val 9663"/>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477" name="组合 388">
            <a:extLst>
              <a:ext uri="{FF2B5EF4-FFF2-40B4-BE49-F238E27FC236}">
                <a16:creationId xmlns:a16="http://schemas.microsoft.com/office/drawing/2014/main" id="{2E6268FF-59D7-988C-9590-925267DB1E0D}"/>
              </a:ext>
            </a:extLst>
          </p:cNvPr>
          <p:cNvGrpSpPr/>
          <p:nvPr/>
        </p:nvGrpSpPr>
        <p:grpSpPr>
          <a:xfrm>
            <a:off x="6714767" y="4154442"/>
            <a:ext cx="2005936" cy="402810"/>
            <a:chOff x="1767811" y="2999705"/>
            <a:chExt cx="2751260" cy="437409"/>
          </a:xfrm>
        </p:grpSpPr>
        <p:cxnSp>
          <p:nvCxnSpPr>
            <p:cNvPr id="18478" name="直接连接符 389">
              <a:extLst>
                <a:ext uri="{FF2B5EF4-FFF2-40B4-BE49-F238E27FC236}">
                  <a16:creationId xmlns:a16="http://schemas.microsoft.com/office/drawing/2014/main" id="{F82DDF4F-65F3-8380-84B1-C621984E6199}"/>
                </a:ext>
              </a:extLst>
            </p:cNvPr>
            <p:cNvCxnSpPr>
              <a:cxnSpLocks/>
            </p:cNvCxnSpPr>
            <p:nvPr/>
          </p:nvCxnSpPr>
          <p:spPr>
            <a:xfrm>
              <a:off x="1770247" y="3000484"/>
              <a:ext cx="0" cy="432000"/>
            </a:xfrm>
            <a:prstGeom prst="line">
              <a:avLst/>
            </a:prstGeom>
            <a:noFill/>
            <a:ln w="6350" cap="flat" cmpd="sng" algn="ctr">
              <a:solidFill>
                <a:srgbClr val="4472C4">
                  <a:alpha val="50000"/>
                </a:srgbClr>
              </a:solidFill>
              <a:prstDash val="solid"/>
              <a:miter lim="800000"/>
            </a:ln>
            <a:effectLst/>
          </p:spPr>
        </p:cxnSp>
        <p:cxnSp>
          <p:nvCxnSpPr>
            <p:cNvPr id="18479" name="直接连接符 390">
              <a:extLst>
                <a:ext uri="{FF2B5EF4-FFF2-40B4-BE49-F238E27FC236}">
                  <a16:creationId xmlns:a16="http://schemas.microsoft.com/office/drawing/2014/main" id="{3899825A-BB8E-158A-B2F3-D8D500D0F050}"/>
                </a:ext>
              </a:extLst>
            </p:cNvPr>
            <p:cNvCxnSpPr>
              <a:cxnSpLocks/>
            </p:cNvCxnSpPr>
            <p:nvPr/>
          </p:nvCxnSpPr>
          <p:spPr>
            <a:xfrm>
              <a:off x="2318913" y="3005114"/>
              <a:ext cx="0" cy="432000"/>
            </a:xfrm>
            <a:prstGeom prst="line">
              <a:avLst/>
            </a:prstGeom>
            <a:noFill/>
            <a:ln w="6350" cap="flat" cmpd="sng" algn="ctr">
              <a:solidFill>
                <a:srgbClr val="4472C4">
                  <a:alpha val="50000"/>
                </a:srgbClr>
              </a:solidFill>
              <a:prstDash val="solid"/>
              <a:miter lim="800000"/>
            </a:ln>
            <a:effectLst/>
          </p:spPr>
        </p:cxnSp>
        <p:cxnSp>
          <p:nvCxnSpPr>
            <p:cNvPr id="18480" name="直接连接符 391">
              <a:extLst>
                <a:ext uri="{FF2B5EF4-FFF2-40B4-BE49-F238E27FC236}">
                  <a16:creationId xmlns:a16="http://schemas.microsoft.com/office/drawing/2014/main" id="{7953FCD3-F335-2A47-DA32-1418CF2847C5}"/>
                </a:ext>
              </a:extLst>
            </p:cNvPr>
            <p:cNvCxnSpPr>
              <a:cxnSpLocks/>
            </p:cNvCxnSpPr>
            <p:nvPr/>
          </p:nvCxnSpPr>
          <p:spPr>
            <a:xfrm>
              <a:off x="2862447" y="3000484"/>
              <a:ext cx="0" cy="432000"/>
            </a:xfrm>
            <a:prstGeom prst="line">
              <a:avLst/>
            </a:prstGeom>
            <a:noFill/>
            <a:ln w="6350" cap="flat" cmpd="sng" algn="ctr">
              <a:solidFill>
                <a:srgbClr val="4472C4">
                  <a:alpha val="50000"/>
                </a:srgbClr>
              </a:solidFill>
              <a:prstDash val="solid"/>
              <a:miter lim="800000"/>
            </a:ln>
            <a:effectLst/>
          </p:spPr>
        </p:cxnSp>
        <p:cxnSp>
          <p:nvCxnSpPr>
            <p:cNvPr id="18481" name="直接连接符 392">
              <a:extLst>
                <a:ext uri="{FF2B5EF4-FFF2-40B4-BE49-F238E27FC236}">
                  <a16:creationId xmlns:a16="http://schemas.microsoft.com/office/drawing/2014/main" id="{5E86F89B-530B-64AD-6283-D4FEB3A37CE1}"/>
                </a:ext>
              </a:extLst>
            </p:cNvPr>
            <p:cNvCxnSpPr>
              <a:cxnSpLocks/>
            </p:cNvCxnSpPr>
            <p:nvPr/>
          </p:nvCxnSpPr>
          <p:spPr>
            <a:xfrm>
              <a:off x="3411113" y="3005114"/>
              <a:ext cx="0" cy="432000"/>
            </a:xfrm>
            <a:prstGeom prst="line">
              <a:avLst/>
            </a:prstGeom>
            <a:noFill/>
            <a:ln w="6350" cap="flat" cmpd="sng" algn="ctr">
              <a:solidFill>
                <a:srgbClr val="4472C4">
                  <a:alpha val="50000"/>
                </a:srgbClr>
              </a:solidFill>
              <a:prstDash val="solid"/>
              <a:miter lim="800000"/>
            </a:ln>
            <a:effectLst/>
          </p:spPr>
        </p:cxnSp>
        <p:cxnSp>
          <p:nvCxnSpPr>
            <p:cNvPr id="18482" name="直接连接符 393">
              <a:extLst>
                <a:ext uri="{FF2B5EF4-FFF2-40B4-BE49-F238E27FC236}">
                  <a16:creationId xmlns:a16="http://schemas.microsoft.com/office/drawing/2014/main" id="{6D5A527E-3626-0B80-66D9-7CFAAA68B448}"/>
                </a:ext>
              </a:extLst>
            </p:cNvPr>
            <p:cNvCxnSpPr>
              <a:cxnSpLocks/>
            </p:cNvCxnSpPr>
            <p:nvPr/>
          </p:nvCxnSpPr>
          <p:spPr>
            <a:xfrm>
              <a:off x="3966132" y="3000484"/>
              <a:ext cx="0" cy="432000"/>
            </a:xfrm>
            <a:prstGeom prst="line">
              <a:avLst/>
            </a:prstGeom>
            <a:noFill/>
            <a:ln w="6350" cap="flat" cmpd="sng" algn="ctr">
              <a:solidFill>
                <a:srgbClr val="4472C4">
                  <a:alpha val="50000"/>
                </a:srgbClr>
              </a:solidFill>
              <a:prstDash val="solid"/>
              <a:miter lim="800000"/>
            </a:ln>
            <a:effectLst/>
          </p:spPr>
        </p:cxnSp>
        <p:cxnSp>
          <p:nvCxnSpPr>
            <p:cNvPr id="18483" name="直接连接符 394">
              <a:extLst>
                <a:ext uri="{FF2B5EF4-FFF2-40B4-BE49-F238E27FC236}">
                  <a16:creationId xmlns:a16="http://schemas.microsoft.com/office/drawing/2014/main" id="{AE289F69-94E0-237A-1407-0D03E710454D}"/>
                </a:ext>
              </a:extLst>
            </p:cNvPr>
            <p:cNvCxnSpPr>
              <a:cxnSpLocks/>
            </p:cNvCxnSpPr>
            <p:nvPr/>
          </p:nvCxnSpPr>
          <p:spPr>
            <a:xfrm>
              <a:off x="4514798" y="3005114"/>
              <a:ext cx="0" cy="432000"/>
            </a:xfrm>
            <a:prstGeom prst="line">
              <a:avLst/>
            </a:prstGeom>
            <a:noFill/>
            <a:ln w="6350" cap="flat" cmpd="sng" algn="ctr">
              <a:solidFill>
                <a:srgbClr val="4472C4">
                  <a:alpha val="50000"/>
                </a:srgbClr>
              </a:solidFill>
              <a:prstDash val="solid"/>
              <a:miter lim="800000"/>
            </a:ln>
            <a:effectLst/>
          </p:spPr>
        </p:cxnSp>
        <p:cxnSp>
          <p:nvCxnSpPr>
            <p:cNvPr id="18484" name="直接连接符 395">
              <a:extLst>
                <a:ext uri="{FF2B5EF4-FFF2-40B4-BE49-F238E27FC236}">
                  <a16:creationId xmlns:a16="http://schemas.microsoft.com/office/drawing/2014/main" id="{AB755A10-2114-E7A4-C620-A0617052B474}"/>
                </a:ext>
              </a:extLst>
            </p:cNvPr>
            <p:cNvCxnSpPr/>
            <p:nvPr/>
          </p:nvCxnSpPr>
          <p:spPr>
            <a:xfrm>
              <a:off x="1770247" y="3000484"/>
              <a:ext cx="548666" cy="431221"/>
            </a:xfrm>
            <a:prstGeom prst="line">
              <a:avLst/>
            </a:prstGeom>
            <a:noFill/>
            <a:ln w="6350" cap="flat" cmpd="sng" algn="ctr">
              <a:solidFill>
                <a:srgbClr val="4472C4">
                  <a:alpha val="50000"/>
                </a:srgbClr>
              </a:solidFill>
              <a:prstDash val="solid"/>
              <a:miter lim="800000"/>
            </a:ln>
            <a:effectLst/>
          </p:spPr>
        </p:cxnSp>
        <p:cxnSp>
          <p:nvCxnSpPr>
            <p:cNvPr id="18485" name="直接连接符 396">
              <a:extLst>
                <a:ext uri="{FF2B5EF4-FFF2-40B4-BE49-F238E27FC236}">
                  <a16:creationId xmlns:a16="http://schemas.microsoft.com/office/drawing/2014/main" id="{F4F1752F-338C-FA90-7E1B-2261DE29F71D}"/>
                </a:ext>
              </a:extLst>
            </p:cNvPr>
            <p:cNvCxnSpPr/>
            <p:nvPr/>
          </p:nvCxnSpPr>
          <p:spPr>
            <a:xfrm>
              <a:off x="1770247" y="3005114"/>
              <a:ext cx="1092200" cy="426591"/>
            </a:xfrm>
            <a:prstGeom prst="line">
              <a:avLst/>
            </a:prstGeom>
            <a:noFill/>
            <a:ln w="6350" cap="flat" cmpd="sng" algn="ctr">
              <a:solidFill>
                <a:srgbClr val="4472C4">
                  <a:alpha val="50000"/>
                </a:srgbClr>
              </a:solidFill>
              <a:prstDash val="solid"/>
              <a:miter lim="800000"/>
            </a:ln>
            <a:effectLst/>
          </p:spPr>
        </p:cxnSp>
        <p:cxnSp>
          <p:nvCxnSpPr>
            <p:cNvPr id="18486" name="直接连接符 397">
              <a:extLst>
                <a:ext uri="{FF2B5EF4-FFF2-40B4-BE49-F238E27FC236}">
                  <a16:creationId xmlns:a16="http://schemas.microsoft.com/office/drawing/2014/main" id="{A09AF4CE-C838-A0E6-42C3-C55B01C5F54A}"/>
                </a:ext>
              </a:extLst>
            </p:cNvPr>
            <p:cNvCxnSpPr>
              <a:cxnSpLocks/>
            </p:cNvCxnSpPr>
            <p:nvPr/>
          </p:nvCxnSpPr>
          <p:spPr>
            <a:xfrm>
              <a:off x="1772684" y="2999705"/>
              <a:ext cx="1638428" cy="432000"/>
            </a:xfrm>
            <a:prstGeom prst="line">
              <a:avLst/>
            </a:prstGeom>
            <a:noFill/>
            <a:ln w="6350" cap="flat" cmpd="sng" algn="ctr">
              <a:solidFill>
                <a:srgbClr val="4472C4">
                  <a:alpha val="50000"/>
                </a:srgbClr>
              </a:solidFill>
              <a:prstDash val="solid"/>
              <a:miter lim="800000"/>
            </a:ln>
            <a:effectLst/>
          </p:spPr>
        </p:cxnSp>
        <p:cxnSp>
          <p:nvCxnSpPr>
            <p:cNvPr id="18487" name="直接连接符 398">
              <a:extLst>
                <a:ext uri="{FF2B5EF4-FFF2-40B4-BE49-F238E27FC236}">
                  <a16:creationId xmlns:a16="http://schemas.microsoft.com/office/drawing/2014/main" id="{CAA1D319-F11A-4568-B740-8FB168D08899}"/>
                </a:ext>
              </a:extLst>
            </p:cNvPr>
            <p:cNvCxnSpPr/>
            <p:nvPr/>
          </p:nvCxnSpPr>
          <p:spPr>
            <a:xfrm>
              <a:off x="1770247" y="3005114"/>
              <a:ext cx="2200139" cy="426591"/>
            </a:xfrm>
            <a:prstGeom prst="line">
              <a:avLst/>
            </a:prstGeom>
            <a:noFill/>
            <a:ln w="6350" cap="flat" cmpd="sng" algn="ctr">
              <a:solidFill>
                <a:srgbClr val="4472C4">
                  <a:alpha val="50000"/>
                </a:srgbClr>
              </a:solidFill>
              <a:prstDash val="solid"/>
              <a:miter lim="800000"/>
            </a:ln>
            <a:effectLst/>
          </p:spPr>
        </p:cxnSp>
        <p:cxnSp>
          <p:nvCxnSpPr>
            <p:cNvPr id="18488" name="直接连接符 399">
              <a:extLst>
                <a:ext uri="{FF2B5EF4-FFF2-40B4-BE49-F238E27FC236}">
                  <a16:creationId xmlns:a16="http://schemas.microsoft.com/office/drawing/2014/main" id="{D5DCCB65-9211-F616-B537-80F040FE36AF}"/>
                </a:ext>
              </a:extLst>
            </p:cNvPr>
            <p:cNvCxnSpPr/>
            <p:nvPr/>
          </p:nvCxnSpPr>
          <p:spPr>
            <a:xfrm>
              <a:off x="1770247" y="3005114"/>
              <a:ext cx="2748771" cy="426591"/>
            </a:xfrm>
            <a:prstGeom prst="line">
              <a:avLst/>
            </a:prstGeom>
            <a:noFill/>
            <a:ln w="6350" cap="flat" cmpd="sng" algn="ctr">
              <a:solidFill>
                <a:srgbClr val="4472C4">
                  <a:alpha val="50000"/>
                </a:srgbClr>
              </a:solidFill>
              <a:prstDash val="solid"/>
              <a:miter lim="800000"/>
            </a:ln>
            <a:effectLst/>
          </p:spPr>
        </p:cxnSp>
        <p:cxnSp>
          <p:nvCxnSpPr>
            <p:cNvPr id="18489" name="直接连接符 400">
              <a:extLst>
                <a:ext uri="{FF2B5EF4-FFF2-40B4-BE49-F238E27FC236}">
                  <a16:creationId xmlns:a16="http://schemas.microsoft.com/office/drawing/2014/main" id="{D6991DA0-DBDF-E338-8D84-585C5A305091}"/>
                </a:ext>
              </a:extLst>
            </p:cNvPr>
            <p:cNvCxnSpPr/>
            <p:nvPr/>
          </p:nvCxnSpPr>
          <p:spPr>
            <a:xfrm flipH="1">
              <a:off x="1770247" y="3005114"/>
              <a:ext cx="553086" cy="426591"/>
            </a:xfrm>
            <a:prstGeom prst="line">
              <a:avLst/>
            </a:prstGeom>
            <a:noFill/>
            <a:ln w="6350" cap="flat" cmpd="sng" algn="ctr">
              <a:solidFill>
                <a:srgbClr val="4472C4">
                  <a:alpha val="50000"/>
                </a:srgbClr>
              </a:solidFill>
              <a:prstDash val="solid"/>
              <a:miter lim="800000"/>
            </a:ln>
            <a:effectLst/>
          </p:spPr>
        </p:cxnSp>
        <p:cxnSp>
          <p:nvCxnSpPr>
            <p:cNvPr id="18490" name="直接连接符 401">
              <a:extLst>
                <a:ext uri="{FF2B5EF4-FFF2-40B4-BE49-F238E27FC236}">
                  <a16:creationId xmlns:a16="http://schemas.microsoft.com/office/drawing/2014/main" id="{7B9EAD46-52B5-8315-663D-B4F02B3DA21A}"/>
                </a:ext>
              </a:extLst>
            </p:cNvPr>
            <p:cNvCxnSpPr/>
            <p:nvPr/>
          </p:nvCxnSpPr>
          <p:spPr>
            <a:xfrm flipH="1">
              <a:off x="2315739" y="3005114"/>
              <a:ext cx="546708" cy="426591"/>
            </a:xfrm>
            <a:prstGeom prst="line">
              <a:avLst/>
            </a:prstGeom>
            <a:noFill/>
            <a:ln w="6350" cap="flat" cmpd="sng" algn="ctr">
              <a:solidFill>
                <a:srgbClr val="4472C4">
                  <a:alpha val="50000"/>
                </a:srgbClr>
              </a:solidFill>
              <a:prstDash val="solid"/>
              <a:miter lim="800000"/>
            </a:ln>
            <a:effectLst/>
          </p:spPr>
        </p:cxnSp>
        <p:cxnSp>
          <p:nvCxnSpPr>
            <p:cNvPr id="18491" name="直接连接符 402">
              <a:extLst>
                <a:ext uri="{FF2B5EF4-FFF2-40B4-BE49-F238E27FC236}">
                  <a16:creationId xmlns:a16="http://schemas.microsoft.com/office/drawing/2014/main" id="{40BBAA7B-AC68-1D47-717F-C93AAED72A95}"/>
                </a:ext>
              </a:extLst>
            </p:cNvPr>
            <p:cNvCxnSpPr/>
            <p:nvPr/>
          </p:nvCxnSpPr>
          <p:spPr>
            <a:xfrm flipH="1">
              <a:off x="2862447" y="3005114"/>
              <a:ext cx="555327" cy="426591"/>
            </a:xfrm>
            <a:prstGeom prst="line">
              <a:avLst/>
            </a:prstGeom>
            <a:noFill/>
            <a:ln w="6350" cap="flat" cmpd="sng" algn="ctr">
              <a:solidFill>
                <a:srgbClr val="4472C4">
                  <a:alpha val="50000"/>
                </a:srgbClr>
              </a:solidFill>
              <a:prstDash val="solid"/>
              <a:miter lim="800000"/>
            </a:ln>
            <a:effectLst/>
          </p:spPr>
        </p:cxnSp>
        <p:cxnSp>
          <p:nvCxnSpPr>
            <p:cNvPr id="18492" name="直接连接符 403">
              <a:extLst>
                <a:ext uri="{FF2B5EF4-FFF2-40B4-BE49-F238E27FC236}">
                  <a16:creationId xmlns:a16="http://schemas.microsoft.com/office/drawing/2014/main" id="{62DCEE76-BBF4-9A1D-E1DC-4430C72D3B11}"/>
                </a:ext>
              </a:extLst>
            </p:cNvPr>
            <p:cNvCxnSpPr/>
            <p:nvPr/>
          </p:nvCxnSpPr>
          <p:spPr>
            <a:xfrm flipH="1">
              <a:off x="3410888" y="3005114"/>
              <a:ext cx="559498" cy="426591"/>
            </a:xfrm>
            <a:prstGeom prst="line">
              <a:avLst/>
            </a:prstGeom>
            <a:noFill/>
            <a:ln w="6350" cap="flat" cmpd="sng" algn="ctr">
              <a:solidFill>
                <a:srgbClr val="4472C4">
                  <a:alpha val="50000"/>
                </a:srgbClr>
              </a:solidFill>
              <a:prstDash val="solid"/>
              <a:miter lim="800000"/>
            </a:ln>
            <a:effectLst/>
          </p:spPr>
        </p:cxnSp>
        <p:cxnSp>
          <p:nvCxnSpPr>
            <p:cNvPr id="18493" name="直接连接符 404">
              <a:extLst>
                <a:ext uri="{FF2B5EF4-FFF2-40B4-BE49-F238E27FC236}">
                  <a16:creationId xmlns:a16="http://schemas.microsoft.com/office/drawing/2014/main" id="{B00979E1-02D7-7CDB-E0DD-527030EBD60D}"/>
                </a:ext>
              </a:extLst>
            </p:cNvPr>
            <p:cNvCxnSpPr/>
            <p:nvPr/>
          </p:nvCxnSpPr>
          <p:spPr>
            <a:xfrm flipH="1">
              <a:off x="3970386" y="3005114"/>
              <a:ext cx="548632" cy="426591"/>
            </a:xfrm>
            <a:prstGeom prst="line">
              <a:avLst/>
            </a:prstGeom>
            <a:noFill/>
            <a:ln w="6350" cap="flat" cmpd="sng" algn="ctr">
              <a:solidFill>
                <a:srgbClr val="4472C4">
                  <a:alpha val="50000"/>
                </a:srgbClr>
              </a:solidFill>
              <a:prstDash val="solid"/>
              <a:miter lim="800000"/>
            </a:ln>
            <a:effectLst/>
          </p:spPr>
        </p:cxnSp>
        <p:cxnSp>
          <p:nvCxnSpPr>
            <p:cNvPr id="18494" name="直接连接符 405">
              <a:extLst>
                <a:ext uri="{FF2B5EF4-FFF2-40B4-BE49-F238E27FC236}">
                  <a16:creationId xmlns:a16="http://schemas.microsoft.com/office/drawing/2014/main" id="{F7E95995-2B85-0D9A-D63A-8FA561779C7A}"/>
                </a:ext>
              </a:extLst>
            </p:cNvPr>
            <p:cNvCxnSpPr/>
            <p:nvPr/>
          </p:nvCxnSpPr>
          <p:spPr>
            <a:xfrm>
              <a:off x="2323333" y="3005114"/>
              <a:ext cx="539114" cy="426591"/>
            </a:xfrm>
            <a:prstGeom prst="line">
              <a:avLst/>
            </a:prstGeom>
            <a:noFill/>
            <a:ln w="6350" cap="flat" cmpd="sng" algn="ctr">
              <a:solidFill>
                <a:srgbClr val="4472C4">
                  <a:alpha val="50000"/>
                </a:srgbClr>
              </a:solidFill>
              <a:prstDash val="solid"/>
              <a:miter lim="800000"/>
            </a:ln>
            <a:effectLst/>
          </p:spPr>
        </p:cxnSp>
        <p:cxnSp>
          <p:nvCxnSpPr>
            <p:cNvPr id="18495" name="直接连接符 406">
              <a:extLst>
                <a:ext uri="{FF2B5EF4-FFF2-40B4-BE49-F238E27FC236}">
                  <a16:creationId xmlns:a16="http://schemas.microsoft.com/office/drawing/2014/main" id="{57DAB7BA-B962-FEEF-4DDF-4329D41E1094}"/>
                </a:ext>
              </a:extLst>
            </p:cNvPr>
            <p:cNvCxnSpPr/>
            <p:nvPr/>
          </p:nvCxnSpPr>
          <p:spPr>
            <a:xfrm>
              <a:off x="2861968" y="3005114"/>
              <a:ext cx="546708" cy="426591"/>
            </a:xfrm>
            <a:prstGeom prst="line">
              <a:avLst/>
            </a:prstGeom>
            <a:noFill/>
            <a:ln w="6350" cap="flat" cmpd="sng" algn="ctr">
              <a:solidFill>
                <a:srgbClr val="4472C4">
                  <a:alpha val="50000"/>
                </a:srgbClr>
              </a:solidFill>
              <a:prstDash val="solid"/>
              <a:miter lim="800000"/>
            </a:ln>
            <a:effectLst/>
          </p:spPr>
        </p:cxnSp>
        <p:cxnSp>
          <p:nvCxnSpPr>
            <p:cNvPr id="18496" name="直接连接符 407">
              <a:extLst>
                <a:ext uri="{FF2B5EF4-FFF2-40B4-BE49-F238E27FC236}">
                  <a16:creationId xmlns:a16="http://schemas.microsoft.com/office/drawing/2014/main" id="{71260B8D-9A1A-51FC-A8C8-8917004E0927}"/>
                </a:ext>
              </a:extLst>
            </p:cNvPr>
            <p:cNvCxnSpPr/>
            <p:nvPr/>
          </p:nvCxnSpPr>
          <p:spPr>
            <a:xfrm>
              <a:off x="3408676" y="3005114"/>
              <a:ext cx="561710" cy="426591"/>
            </a:xfrm>
            <a:prstGeom prst="line">
              <a:avLst/>
            </a:prstGeom>
            <a:noFill/>
            <a:ln w="6350" cap="flat" cmpd="sng" algn="ctr">
              <a:solidFill>
                <a:srgbClr val="4472C4">
                  <a:alpha val="50000"/>
                </a:srgbClr>
              </a:solidFill>
              <a:prstDash val="solid"/>
              <a:miter lim="800000"/>
            </a:ln>
            <a:effectLst/>
          </p:spPr>
        </p:cxnSp>
        <p:cxnSp>
          <p:nvCxnSpPr>
            <p:cNvPr id="18497" name="直接连接符 408">
              <a:extLst>
                <a:ext uri="{FF2B5EF4-FFF2-40B4-BE49-F238E27FC236}">
                  <a16:creationId xmlns:a16="http://schemas.microsoft.com/office/drawing/2014/main" id="{D740D7FE-0DC0-E43C-3D6D-075BC4AE0585}"/>
                </a:ext>
              </a:extLst>
            </p:cNvPr>
            <p:cNvCxnSpPr/>
            <p:nvPr/>
          </p:nvCxnSpPr>
          <p:spPr>
            <a:xfrm>
              <a:off x="3957361" y="3008020"/>
              <a:ext cx="561710" cy="426591"/>
            </a:xfrm>
            <a:prstGeom prst="line">
              <a:avLst/>
            </a:prstGeom>
            <a:noFill/>
            <a:ln w="6350" cap="flat" cmpd="sng" algn="ctr">
              <a:solidFill>
                <a:srgbClr val="4472C4">
                  <a:alpha val="50000"/>
                </a:srgbClr>
              </a:solidFill>
              <a:prstDash val="solid"/>
              <a:miter lim="800000"/>
            </a:ln>
            <a:effectLst/>
          </p:spPr>
        </p:cxnSp>
        <p:cxnSp>
          <p:nvCxnSpPr>
            <p:cNvPr id="18498" name="直接连接符 409">
              <a:extLst>
                <a:ext uri="{FF2B5EF4-FFF2-40B4-BE49-F238E27FC236}">
                  <a16:creationId xmlns:a16="http://schemas.microsoft.com/office/drawing/2014/main" id="{FFBBFC0F-C67A-4306-2943-9495A9527D0D}"/>
                </a:ext>
              </a:extLst>
            </p:cNvPr>
            <p:cNvCxnSpPr/>
            <p:nvPr/>
          </p:nvCxnSpPr>
          <p:spPr>
            <a:xfrm>
              <a:off x="2322724" y="3005114"/>
              <a:ext cx="1092200" cy="426591"/>
            </a:xfrm>
            <a:prstGeom prst="line">
              <a:avLst/>
            </a:prstGeom>
            <a:noFill/>
            <a:ln w="6350" cap="flat" cmpd="sng" algn="ctr">
              <a:solidFill>
                <a:srgbClr val="4472C4">
                  <a:alpha val="50000"/>
                </a:srgbClr>
              </a:solidFill>
              <a:prstDash val="solid"/>
              <a:miter lim="800000"/>
            </a:ln>
            <a:effectLst/>
          </p:spPr>
        </p:cxnSp>
        <p:cxnSp>
          <p:nvCxnSpPr>
            <p:cNvPr id="18499" name="直接连接符 410">
              <a:extLst>
                <a:ext uri="{FF2B5EF4-FFF2-40B4-BE49-F238E27FC236}">
                  <a16:creationId xmlns:a16="http://schemas.microsoft.com/office/drawing/2014/main" id="{07437A96-6E31-78A6-16A2-23AC7DC4B6B6}"/>
                </a:ext>
              </a:extLst>
            </p:cNvPr>
            <p:cNvCxnSpPr/>
            <p:nvPr/>
          </p:nvCxnSpPr>
          <p:spPr>
            <a:xfrm>
              <a:off x="2858074" y="3005114"/>
              <a:ext cx="1092200" cy="426591"/>
            </a:xfrm>
            <a:prstGeom prst="line">
              <a:avLst/>
            </a:prstGeom>
            <a:noFill/>
            <a:ln w="6350" cap="flat" cmpd="sng" algn="ctr">
              <a:solidFill>
                <a:srgbClr val="4472C4">
                  <a:alpha val="50000"/>
                </a:srgbClr>
              </a:solidFill>
              <a:prstDash val="solid"/>
              <a:miter lim="800000"/>
            </a:ln>
            <a:effectLst/>
          </p:spPr>
        </p:cxnSp>
        <p:cxnSp>
          <p:nvCxnSpPr>
            <p:cNvPr id="18500" name="直接连接符 411">
              <a:extLst>
                <a:ext uri="{FF2B5EF4-FFF2-40B4-BE49-F238E27FC236}">
                  <a16:creationId xmlns:a16="http://schemas.microsoft.com/office/drawing/2014/main" id="{7CF46E5C-A4CA-1CBD-0CC1-F9356974AD9F}"/>
                </a:ext>
              </a:extLst>
            </p:cNvPr>
            <p:cNvCxnSpPr/>
            <p:nvPr/>
          </p:nvCxnSpPr>
          <p:spPr>
            <a:xfrm>
              <a:off x="3416335" y="3005114"/>
              <a:ext cx="1092200" cy="426591"/>
            </a:xfrm>
            <a:prstGeom prst="line">
              <a:avLst/>
            </a:prstGeom>
            <a:noFill/>
            <a:ln w="6350" cap="flat" cmpd="sng" algn="ctr">
              <a:solidFill>
                <a:srgbClr val="4472C4">
                  <a:alpha val="50000"/>
                </a:srgbClr>
              </a:solidFill>
              <a:prstDash val="solid"/>
              <a:miter lim="800000"/>
            </a:ln>
            <a:effectLst/>
          </p:spPr>
        </p:cxnSp>
        <p:cxnSp>
          <p:nvCxnSpPr>
            <p:cNvPr id="18501" name="直接连接符 412">
              <a:extLst>
                <a:ext uri="{FF2B5EF4-FFF2-40B4-BE49-F238E27FC236}">
                  <a16:creationId xmlns:a16="http://schemas.microsoft.com/office/drawing/2014/main" id="{8FB548E4-3AA6-1F10-E045-62667F5EF332}"/>
                </a:ext>
              </a:extLst>
            </p:cNvPr>
            <p:cNvCxnSpPr>
              <a:cxnSpLocks/>
            </p:cNvCxnSpPr>
            <p:nvPr/>
          </p:nvCxnSpPr>
          <p:spPr>
            <a:xfrm>
              <a:off x="2320881" y="2999705"/>
              <a:ext cx="1638428" cy="432000"/>
            </a:xfrm>
            <a:prstGeom prst="line">
              <a:avLst/>
            </a:prstGeom>
            <a:noFill/>
            <a:ln w="6350" cap="flat" cmpd="sng" algn="ctr">
              <a:solidFill>
                <a:srgbClr val="4472C4">
                  <a:alpha val="50000"/>
                </a:srgbClr>
              </a:solidFill>
              <a:prstDash val="solid"/>
              <a:miter lim="800000"/>
            </a:ln>
            <a:effectLst/>
          </p:spPr>
        </p:cxnSp>
        <p:cxnSp>
          <p:nvCxnSpPr>
            <p:cNvPr id="18502" name="直接连接符 413">
              <a:extLst>
                <a:ext uri="{FF2B5EF4-FFF2-40B4-BE49-F238E27FC236}">
                  <a16:creationId xmlns:a16="http://schemas.microsoft.com/office/drawing/2014/main" id="{BCBE5370-C10C-4DBD-7FE4-0CDB0CC4F6D2}"/>
                </a:ext>
              </a:extLst>
            </p:cNvPr>
            <p:cNvCxnSpPr>
              <a:cxnSpLocks/>
            </p:cNvCxnSpPr>
            <p:nvPr/>
          </p:nvCxnSpPr>
          <p:spPr>
            <a:xfrm>
              <a:off x="2870372" y="3010334"/>
              <a:ext cx="1637546" cy="418666"/>
            </a:xfrm>
            <a:prstGeom prst="line">
              <a:avLst/>
            </a:prstGeom>
            <a:noFill/>
            <a:ln w="6350" cap="flat" cmpd="sng" algn="ctr">
              <a:solidFill>
                <a:srgbClr val="4472C4">
                  <a:alpha val="50000"/>
                </a:srgbClr>
              </a:solidFill>
              <a:prstDash val="solid"/>
              <a:miter lim="800000"/>
            </a:ln>
            <a:effectLst/>
          </p:spPr>
        </p:cxnSp>
        <p:cxnSp>
          <p:nvCxnSpPr>
            <p:cNvPr id="18503" name="直接连接符 414">
              <a:extLst>
                <a:ext uri="{FF2B5EF4-FFF2-40B4-BE49-F238E27FC236}">
                  <a16:creationId xmlns:a16="http://schemas.microsoft.com/office/drawing/2014/main" id="{0F6D70EF-E41F-D37F-8F5A-3A03273F5C10}"/>
                </a:ext>
              </a:extLst>
            </p:cNvPr>
            <p:cNvCxnSpPr>
              <a:cxnSpLocks/>
            </p:cNvCxnSpPr>
            <p:nvPr/>
          </p:nvCxnSpPr>
          <p:spPr>
            <a:xfrm flipV="1">
              <a:off x="1770247" y="3005114"/>
              <a:ext cx="1091415" cy="423887"/>
            </a:xfrm>
            <a:prstGeom prst="line">
              <a:avLst/>
            </a:prstGeom>
            <a:noFill/>
            <a:ln w="6350" cap="flat" cmpd="sng" algn="ctr">
              <a:solidFill>
                <a:srgbClr val="4472C4">
                  <a:alpha val="50000"/>
                </a:srgbClr>
              </a:solidFill>
              <a:prstDash val="solid"/>
              <a:miter lim="800000"/>
            </a:ln>
            <a:effectLst/>
          </p:spPr>
        </p:cxnSp>
        <p:cxnSp>
          <p:nvCxnSpPr>
            <p:cNvPr id="18504" name="直接连接符 415">
              <a:extLst>
                <a:ext uri="{FF2B5EF4-FFF2-40B4-BE49-F238E27FC236}">
                  <a16:creationId xmlns:a16="http://schemas.microsoft.com/office/drawing/2014/main" id="{31C0ABC2-CDB6-2AE2-5DED-DBB991AC9351}"/>
                </a:ext>
              </a:extLst>
            </p:cNvPr>
            <p:cNvCxnSpPr>
              <a:cxnSpLocks/>
            </p:cNvCxnSpPr>
            <p:nvPr/>
          </p:nvCxnSpPr>
          <p:spPr>
            <a:xfrm flipV="1">
              <a:off x="2855705" y="3007428"/>
              <a:ext cx="1109637" cy="424277"/>
            </a:xfrm>
            <a:prstGeom prst="line">
              <a:avLst/>
            </a:prstGeom>
            <a:noFill/>
            <a:ln w="6350" cap="flat" cmpd="sng" algn="ctr">
              <a:solidFill>
                <a:srgbClr val="4472C4">
                  <a:alpha val="50000"/>
                </a:srgbClr>
              </a:solidFill>
              <a:prstDash val="solid"/>
              <a:miter lim="800000"/>
            </a:ln>
            <a:effectLst/>
          </p:spPr>
        </p:cxnSp>
        <p:cxnSp>
          <p:nvCxnSpPr>
            <p:cNvPr id="18505" name="直接连接符 416">
              <a:extLst>
                <a:ext uri="{FF2B5EF4-FFF2-40B4-BE49-F238E27FC236}">
                  <a16:creationId xmlns:a16="http://schemas.microsoft.com/office/drawing/2014/main" id="{075DA4D6-4406-2270-3AB7-CAB87F6CE86F}"/>
                </a:ext>
              </a:extLst>
            </p:cNvPr>
            <p:cNvCxnSpPr>
              <a:cxnSpLocks/>
            </p:cNvCxnSpPr>
            <p:nvPr/>
          </p:nvCxnSpPr>
          <p:spPr>
            <a:xfrm flipV="1">
              <a:off x="2312925" y="3008136"/>
              <a:ext cx="1109637" cy="424277"/>
            </a:xfrm>
            <a:prstGeom prst="line">
              <a:avLst/>
            </a:prstGeom>
            <a:noFill/>
            <a:ln w="6350" cap="flat" cmpd="sng" algn="ctr">
              <a:solidFill>
                <a:srgbClr val="4472C4">
                  <a:alpha val="50000"/>
                </a:srgbClr>
              </a:solidFill>
              <a:prstDash val="solid"/>
              <a:miter lim="800000"/>
            </a:ln>
            <a:effectLst/>
          </p:spPr>
        </p:cxnSp>
        <p:cxnSp>
          <p:nvCxnSpPr>
            <p:cNvPr id="18506" name="直接连接符 417">
              <a:extLst>
                <a:ext uri="{FF2B5EF4-FFF2-40B4-BE49-F238E27FC236}">
                  <a16:creationId xmlns:a16="http://schemas.microsoft.com/office/drawing/2014/main" id="{E26296B2-5D1B-D585-9A4F-735D690F198D}"/>
                </a:ext>
              </a:extLst>
            </p:cNvPr>
            <p:cNvCxnSpPr>
              <a:cxnSpLocks/>
            </p:cNvCxnSpPr>
            <p:nvPr/>
          </p:nvCxnSpPr>
          <p:spPr>
            <a:xfrm flipV="1">
              <a:off x="3408743" y="3004723"/>
              <a:ext cx="1109637" cy="424277"/>
            </a:xfrm>
            <a:prstGeom prst="line">
              <a:avLst/>
            </a:prstGeom>
            <a:noFill/>
            <a:ln w="6350" cap="flat" cmpd="sng" algn="ctr">
              <a:solidFill>
                <a:srgbClr val="4472C4">
                  <a:alpha val="50000"/>
                </a:srgbClr>
              </a:solidFill>
              <a:prstDash val="solid"/>
              <a:miter lim="800000"/>
            </a:ln>
            <a:effectLst/>
          </p:spPr>
        </p:cxnSp>
        <p:cxnSp>
          <p:nvCxnSpPr>
            <p:cNvPr id="18507" name="直接连接符 418">
              <a:extLst>
                <a:ext uri="{FF2B5EF4-FFF2-40B4-BE49-F238E27FC236}">
                  <a16:creationId xmlns:a16="http://schemas.microsoft.com/office/drawing/2014/main" id="{DC2CE54E-02FC-3190-477D-A1D1C514DD8A}"/>
                </a:ext>
              </a:extLst>
            </p:cNvPr>
            <p:cNvCxnSpPr/>
            <p:nvPr/>
          </p:nvCxnSpPr>
          <p:spPr>
            <a:xfrm flipV="1">
              <a:off x="1767811" y="3004723"/>
              <a:ext cx="1640865" cy="424277"/>
            </a:xfrm>
            <a:prstGeom prst="line">
              <a:avLst/>
            </a:prstGeom>
            <a:noFill/>
            <a:ln w="6350" cap="flat" cmpd="sng" algn="ctr">
              <a:solidFill>
                <a:srgbClr val="4472C4">
                  <a:alpha val="50000"/>
                </a:srgbClr>
              </a:solidFill>
              <a:prstDash val="solid"/>
              <a:miter lim="800000"/>
            </a:ln>
            <a:effectLst/>
          </p:spPr>
        </p:cxnSp>
        <p:cxnSp>
          <p:nvCxnSpPr>
            <p:cNvPr id="18508" name="直接连接符 419">
              <a:extLst>
                <a:ext uri="{FF2B5EF4-FFF2-40B4-BE49-F238E27FC236}">
                  <a16:creationId xmlns:a16="http://schemas.microsoft.com/office/drawing/2014/main" id="{960208AC-D06A-A7A1-01B8-D0204931140F}"/>
                </a:ext>
              </a:extLst>
            </p:cNvPr>
            <p:cNvCxnSpPr/>
            <p:nvPr/>
          </p:nvCxnSpPr>
          <p:spPr>
            <a:xfrm flipV="1">
              <a:off x="2320671" y="3004722"/>
              <a:ext cx="1640865" cy="424277"/>
            </a:xfrm>
            <a:prstGeom prst="line">
              <a:avLst/>
            </a:prstGeom>
            <a:noFill/>
            <a:ln w="6350" cap="flat" cmpd="sng" algn="ctr">
              <a:solidFill>
                <a:srgbClr val="4472C4">
                  <a:alpha val="50000"/>
                </a:srgbClr>
              </a:solidFill>
              <a:prstDash val="solid"/>
              <a:miter lim="800000"/>
            </a:ln>
            <a:effectLst/>
          </p:spPr>
        </p:cxnSp>
        <p:cxnSp>
          <p:nvCxnSpPr>
            <p:cNvPr id="18509" name="直接连接符 420">
              <a:extLst>
                <a:ext uri="{FF2B5EF4-FFF2-40B4-BE49-F238E27FC236}">
                  <a16:creationId xmlns:a16="http://schemas.microsoft.com/office/drawing/2014/main" id="{527EF56F-CBB5-FD6F-2114-B0511E0E400A}"/>
                </a:ext>
              </a:extLst>
            </p:cNvPr>
            <p:cNvCxnSpPr/>
            <p:nvPr/>
          </p:nvCxnSpPr>
          <p:spPr>
            <a:xfrm flipV="1">
              <a:off x="2864064" y="3007036"/>
              <a:ext cx="1640865" cy="424277"/>
            </a:xfrm>
            <a:prstGeom prst="line">
              <a:avLst/>
            </a:prstGeom>
            <a:noFill/>
            <a:ln w="6350" cap="flat" cmpd="sng" algn="ctr">
              <a:solidFill>
                <a:srgbClr val="4472C4">
                  <a:alpha val="50000"/>
                </a:srgbClr>
              </a:solidFill>
              <a:prstDash val="solid"/>
              <a:miter lim="800000"/>
            </a:ln>
            <a:effectLst/>
          </p:spPr>
        </p:cxnSp>
        <p:cxnSp>
          <p:nvCxnSpPr>
            <p:cNvPr id="18510" name="直接连接符 421">
              <a:extLst>
                <a:ext uri="{FF2B5EF4-FFF2-40B4-BE49-F238E27FC236}">
                  <a16:creationId xmlns:a16="http://schemas.microsoft.com/office/drawing/2014/main" id="{CADC4103-FBE5-E796-8B52-F87C29663BB5}"/>
                </a:ext>
              </a:extLst>
            </p:cNvPr>
            <p:cNvCxnSpPr>
              <a:cxnSpLocks/>
            </p:cNvCxnSpPr>
            <p:nvPr/>
          </p:nvCxnSpPr>
          <p:spPr>
            <a:xfrm flipV="1">
              <a:off x="1767811" y="3004722"/>
              <a:ext cx="2196354" cy="424277"/>
            </a:xfrm>
            <a:prstGeom prst="line">
              <a:avLst/>
            </a:prstGeom>
            <a:noFill/>
            <a:ln w="6350" cap="flat" cmpd="sng" algn="ctr">
              <a:solidFill>
                <a:srgbClr val="4472C4">
                  <a:alpha val="50000"/>
                </a:srgbClr>
              </a:solidFill>
              <a:prstDash val="solid"/>
              <a:miter lim="800000"/>
            </a:ln>
            <a:effectLst/>
          </p:spPr>
        </p:cxnSp>
        <p:cxnSp>
          <p:nvCxnSpPr>
            <p:cNvPr id="18511" name="直接连接符 422">
              <a:extLst>
                <a:ext uri="{FF2B5EF4-FFF2-40B4-BE49-F238E27FC236}">
                  <a16:creationId xmlns:a16="http://schemas.microsoft.com/office/drawing/2014/main" id="{6D37DB63-DBF2-5C99-80DD-82927E54935A}"/>
                </a:ext>
              </a:extLst>
            </p:cNvPr>
            <p:cNvCxnSpPr/>
            <p:nvPr/>
          </p:nvCxnSpPr>
          <p:spPr>
            <a:xfrm flipV="1">
              <a:off x="2315731" y="3011168"/>
              <a:ext cx="2196354" cy="424277"/>
            </a:xfrm>
            <a:prstGeom prst="line">
              <a:avLst/>
            </a:prstGeom>
            <a:noFill/>
            <a:ln w="6350" cap="flat" cmpd="sng" algn="ctr">
              <a:solidFill>
                <a:srgbClr val="4472C4">
                  <a:alpha val="50000"/>
                </a:srgbClr>
              </a:solidFill>
              <a:prstDash val="solid"/>
              <a:miter lim="800000"/>
            </a:ln>
            <a:effectLst/>
          </p:spPr>
        </p:cxnSp>
        <p:cxnSp>
          <p:nvCxnSpPr>
            <p:cNvPr id="18512" name="直接连接符 423">
              <a:extLst>
                <a:ext uri="{FF2B5EF4-FFF2-40B4-BE49-F238E27FC236}">
                  <a16:creationId xmlns:a16="http://schemas.microsoft.com/office/drawing/2014/main" id="{066E9209-5D05-B365-E063-C452328AF2C5}"/>
                </a:ext>
              </a:extLst>
            </p:cNvPr>
            <p:cNvCxnSpPr/>
            <p:nvPr/>
          </p:nvCxnSpPr>
          <p:spPr>
            <a:xfrm flipV="1">
              <a:off x="1767811" y="3004722"/>
              <a:ext cx="2744274" cy="424277"/>
            </a:xfrm>
            <a:prstGeom prst="line">
              <a:avLst/>
            </a:prstGeom>
            <a:noFill/>
            <a:ln w="6350" cap="flat" cmpd="sng" algn="ctr">
              <a:solidFill>
                <a:srgbClr val="4472C4">
                  <a:alpha val="50000"/>
                </a:srgbClr>
              </a:solidFill>
              <a:prstDash val="solid"/>
              <a:miter lim="800000"/>
            </a:ln>
            <a:effectLst/>
          </p:spPr>
        </p:cxnSp>
      </p:grpSp>
      <p:sp>
        <p:nvSpPr>
          <p:cNvPr id="18513" name="矩形: 圆角 424">
            <a:extLst>
              <a:ext uri="{FF2B5EF4-FFF2-40B4-BE49-F238E27FC236}">
                <a16:creationId xmlns:a16="http://schemas.microsoft.com/office/drawing/2014/main" id="{7D56977C-BE2D-BDBF-91A2-781EF08471A6}"/>
              </a:ext>
            </a:extLst>
          </p:cNvPr>
          <p:cNvSpPr/>
          <p:nvPr/>
        </p:nvSpPr>
        <p:spPr>
          <a:xfrm>
            <a:off x="6602114" y="4063808"/>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14" name="矩形: 圆角 425">
            <a:extLst>
              <a:ext uri="{FF2B5EF4-FFF2-40B4-BE49-F238E27FC236}">
                <a16:creationId xmlns:a16="http://schemas.microsoft.com/office/drawing/2014/main" id="{1AF143F0-163B-5483-AA0A-5D81AD258CB4}"/>
              </a:ext>
            </a:extLst>
          </p:cNvPr>
          <p:cNvSpPr/>
          <p:nvPr/>
        </p:nvSpPr>
        <p:spPr>
          <a:xfrm>
            <a:off x="6602114" y="4544261"/>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solidFill>
              <a:effectLst/>
              <a:uLnTx/>
              <a:uFillTx/>
              <a:latin typeface="等线" panose="020F0502020204030204"/>
              <a:ea typeface="微软雅黑"/>
              <a:cs typeface="Arial" panose="020B0604020202020204" pitchFamily="34" charset="0"/>
            </a:endParaRPr>
          </a:p>
        </p:txBody>
      </p:sp>
      <p:sp>
        <p:nvSpPr>
          <p:cNvPr id="18515" name="矩形: 圆角 426">
            <a:extLst>
              <a:ext uri="{FF2B5EF4-FFF2-40B4-BE49-F238E27FC236}">
                <a16:creationId xmlns:a16="http://schemas.microsoft.com/office/drawing/2014/main" id="{97D3FD3C-7AF4-986C-A335-4DECF547B2B7}"/>
              </a:ext>
            </a:extLst>
          </p:cNvPr>
          <p:cNvSpPr/>
          <p:nvPr/>
        </p:nvSpPr>
        <p:spPr>
          <a:xfrm>
            <a:off x="6602114" y="503278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16" name="组合 427">
            <a:extLst>
              <a:ext uri="{FF2B5EF4-FFF2-40B4-BE49-F238E27FC236}">
                <a16:creationId xmlns:a16="http://schemas.microsoft.com/office/drawing/2014/main" id="{B4CB03D4-21F2-0EB6-A389-FB480CA0275F}"/>
              </a:ext>
            </a:extLst>
          </p:cNvPr>
          <p:cNvGrpSpPr/>
          <p:nvPr/>
        </p:nvGrpSpPr>
        <p:grpSpPr>
          <a:xfrm>
            <a:off x="9677315" y="4620675"/>
            <a:ext cx="1994701" cy="436630"/>
            <a:chOff x="5806435" y="3474660"/>
            <a:chExt cx="2751207" cy="436630"/>
          </a:xfrm>
          <a:solidFill>
            <a:srgbClr val="ED7D31">
              <a:lumMod val="20000"/>
              <a:lumOff val="80000"/>
            </a:srgbClr>
          </a:solidFill>
        </p:grpSpPr>
        <p:cxnSp>
          <p:nvCxnSpPr>
            <p:cNvPr id="18517" name="直接连接符 428">
              <a:extLst>
                <a:ext uri="{FF2B5EF4-FFF2-40B4-BE49-F238E27FC236}">
                  <a16:creationId xmlns:a16="http://schemas.microsoft.com/office/drawing/2014/main" id="{0DE1E0D5-1722-DFF2-3B66-0C76E16167EA}"/>
                </a:ext>
              </a:extLst>
            </p:cNvPr>
            <p:cNvCxnSpPr>
              <a:cxnSpLocks/>
            </p:cNvCxnSpPr>
            <p:nvPr/>
          </p:nvCxnSpPr>
          <p:spPr>
            <a:xfrm>
              <a:off x="58088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8" name="直接连接符 429">
              <a:extLst>
                <a:ext uri="{FF2B5EF4-FFF2-40B4-BE49-F238E27FC236}">
                  <a16:creationId xmlns:a16="http://schemas.microsoft.com/office/drawing/2014/main" id="{B1E7F613-9662-1975-A3FA-4F79D35A331D}"/>
                </a:ext>
              </a:extLst>
            </p:cNvPr>
            <p:cNvCxnSpPr>
              <a:cxnSpLocks/>
            </p:cNvCxnSpPr>
            <p:nvPr/>
          </p:nvCxnSpPr>
          <p:spPr>
            <a:xfrm>
              <a:off x="63575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19" name="直接连接符 430">
              <a:extLst>
                <a:ext uri="{FF2B5EF4-FFF2-40B4-BE49-F238E27FC236}">
                  <a16:creationId xmlns:a16="http://schemas.microsoft.com/office/drawing/2014/main" id="{E5994FC5-F0F7-A5EC-FBB5-2A4C10AC9320}"/>
                </a:ext>
              </a:extLst>
            </p:cNvPr>
            <p:cNvCxnSpPr>
              <a:cxnSpLocks/>
            </p:cNvCxnSpPr>
            <p:nvPr/>
          </p:nvCxnSpPr>
          <p:spPr>
            <a:xfrm>
              <a:off x="6901071"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0" name="直接连接符 431">
              <a:extLst>
                <a:ext uri="{FF2B5EF4-FFF2-40B4-BE49-F238E27FC236}">
                  <a16:creationId xmlns:a16="http://schemas.microsoft.com/office/drawing/2014/main" id="{BD7CC368-8BE4-FDB3-A366-F322880D6B52}"/>
                </a:ext>
              </a:extLst>
            </p:cNvPr>
            <p:cNvCxnSpPr>
              <a:cxnSpLocks/>
            </p:cNvCxnSpPr>
            <p:nvPr/>
          </p:nvCxnSpPr>
          <p:spPr>
            <a:xfrm>
              <a:off x="7449737"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1" name="直接连接符 432">
              <a:extLst>
                <a:ext uri="{FF2B5EF4-FFF2-40B4-BE49-F238E27FC236}">
                  <a16:creationId xmlns:a16="http://schemas.microsoft.com/office/drawing/2014/main" id="{46FCC869-A0BE-1F2C-2B85-7B53F38F08A4}"/>
                </a:ext>
              </a:extLst>
            </p:cNvPr>
            <p:cNvCxnSpPr>
              <a:cxnSpLocks/>
            </p:cNvCxnSpPr>
            <p:nvPr/>
          </p:nvCxnSpPr>
          <p:spPr>
            <a:xfrm>
              <a:off x="8004756" y="347466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2" name="直接连接符 433">
              <a:extLst>
                <a:ext uri="{FF2B5EF4-FFF2-40B4-BE49-F238E27FC236}">
                  <a16:creationId xmlns:a16="http://schemas.microsoft.com/office/drawing/2014/main" id="{459083C0-F6FE-78B1-8DD5-D7CAFB840E32}"/>
                </a:ext>
              </a:extLst>
            </p:cNvPr>
            <p:cNvCxnSpPr>
              <a:cxnSpLocks/>
            </p:cNvCxnSpPr>
            <p:nvPr/>
          </p:nvCxnSpPr>
          <p:spPr>
            <a:xfrm>
              <a:off x="8553422" y="3479290"/>
              <a:ext cx="0" cy="432000"/>
            </a:xfrm>
            <a:prstGeom prst="line">
              <a:avLst/>
            </a:prstGeom>
            <a:grpFill/>
            <a:ln w="6350" cap="flat" cmpd="sng" algn="ctr">
              <a:solidFill>
                <a:srgbClr val="70AD47">
                  <a:lumMod val="75000"/>
                  <a:alpha val="75000"/>
                </a:srgbClr>
              </a:solidFill>
              <a:prstDash val="solid"/>
              <a:miter lim="800000"/>
            </a:ln>
            <a:effectLst/>
          </p:spPr>
        </p:cxnSp>
        <p:cxnSp>
          <p:nvCxnSpPr>
            <p:cNvPr id="18523" name="直接连接符 434">
              <a:extLst>
                <a:ext uri="{FF2B5EF4-FFF2-40B4-BE49-F238E27FC236}">
                  <a16:creationId xmlns:a16="http://schemas.microsoft.com/office/drawing/2014/main" id="{6FB0855E-227C-0E2F-7D9F-F4B08A6F6322}"/>
                </a:ext>
              </a:extLst>
            </p:cNvPr>
            <p:cNvCxnSpPr/>
            <p:nvPr/>
          </p:nvCxnSpPr>
          <p:spPr>
            <a:xfrm flipH="1">
              <a:off x="5808871" y="3479290"/>
              <a:ext cx="553086" cy="426591"/>
            </a:xfrm>
            <a:prstGeom prst="line">
              <a:avLst/>
            </a:prstGeom>
            <a:grpFill/>
            <a:ln w="6350" cap="flat" cmpd="sng" algn="ctr">
              <a:solidFill>
                <a:srgbClr val="70AD47">
                  <a:lumMod val="75000"/>
                  <a:alpha val="75000"/>
                </a:srgbClr>
              </a:solidFill>
              <a:prstDash val="solid"/>
              <a:miter lim="800000"/>
            </a:ln>
            <a:effectLst/>
          </p:spPr>
        </p:cxnSp>
        <p:cxnSp>
          <p:nvCxnSpPr>
            <p:cNvPr id="18524" name="直接连接符 435">
              <a:extLst>
                <a:ext uri="{FF2B5EF4-FFF2-40B4-BE49-F238E27FC236}">
                  <a16:creationId xmlns:a16="http://schemas.microsoft.com/office/drawing/2014/main" id="{CAEEC0D7-51AD-B7D8-52A7-A4B5B53551F2}"/>
                </a:ext>
              </a:extLst>
            </p:cNvPr>
            <p:cNvCxnSpPr/>
            <p:nvPr/>
          </p:nvCxnSpPr>
          <p:spPr>
            <a:xfrm flipH="1">
              <a:off x="6354363" y="3479290"/>
              <a:ext cx="546708" cy="426591"/>
            </a:xfrm>
            <a:prstGeom prst="line">
              <a:avLst/>
            </a:prstGeom>
            <a:grpFill/>
            <a:ln w="6350" cap="flat" cmpd="sng" algn="ctr">
              <a:solidFill>
                <a:srgbClr val="70AD47">
                  <a:lumMod val="75000"/>
                  <a:alpha val="75000"/>
                </a:srgbClr>
              </a:solidFill>
              <a:prstDash val="solid"/>
              <a:miter lim="800000"/>
            </a:ln>
            <a:effectLst/>
          </p:spPr>
        </p:cxnSp>
        <p:cxnSp>
          <p:nvCxnSpPr>
            <p:cNvPr id="18525" name="直接连接符 436">
              <a:extLst>
                <a:ext uri="{FF2B5EF4-FFF2-40B4-BE49-F238E27FC236}">
                  <a16:creationId xmlns:a16="http://schemas.microsoft.com/office/drawing/2014/main" id="{1AD6D81D-C9EB-A800-1582-4A3EC7CB4637}"/>
                </a:ext>
              </a:extLst>
            </p:cNvPr>
            <p:cNvCxnSpPr/>
            <p:nvPr/>
          </p:nvCxnSpPr>
          <p:spPr>
            <a:xfrm flipH="1">
              <a:off x="6901071" y="3479290"/>
              <a:ext cx="555327" cy="426591"/>
            </a:xfrm>
            <a:prstGeom prst="line">
              <a:avLst/>
            </a:prstGeom>
            <a:grpFill/>
            <a:ln w="6350" cap="flat" cmpd="sng" algn="ctr">
              <a:solidFill>
                <a:srgbClr val="70AD47">
                  <a:lumMod val="75000"/>
                  <a:alpha val="75000"/>
                </a:srgbClr>
              </a:solidFill>
              <a:prstDash val="solid"/>
              <a:miter lim="800000"/>
            </a:ln>
            <a:effectLst/>
          </p:spPr>
        </p:cxnSp>
        <p:cxnSp>
          <p:nvCxnSpPr>
            <p:cNvPr id="18526" name="直接连接符 437">
              <a:extLst>
                <a:ext uri="{FF2B5EF4-FFF2-40B4-BE49-F238E27FC236}">
                  <a16:creationId xmlns:a16="http://schemas.microsoft.com/office/drawing/2014/main" id="{6D8153CB-0607-1DB0-8E81-9673ED14B21D}"/>
                </a:ext>
              </a:extLst>
            </p:cNvPr>
            <p:cNvCxnSpPr/>
            <p:nvPr/>
          </p:nvCxnSpPr>
          <p:spPr>
            <a:xfrm flipH="1">
              <a:off x="7449512" y="3479290"/>
              <a:ext cx="559498" cy="426591"/>
            </a:xfrm>
            <a:prstGeom prst="line">
              <a:avLst/>
            </a:prstGeom>
            <a:grpFill/>
            <a:ln w="6350" cap="flat" cmpd="sng" algn="ctr">
              <a:solidFill>
                <a:srgbClr val="70AD47">
                  <a:lumMod val="75000"/>
                  <a:alpha val="75000"/>
                </a:srgbClr>
              </a:solidFill>
              <a:prstDash val="solid"/>
              <a:miter lim="800000"/>
            </a:ln>
            <a:effectLst/>
          </p:spPr>
        </p:cxnSp>
        <p:cxnSp>
          <p:nvCxnSpPr>
            <p:cNvPr id="18527" name="直接连接符 438">
              <a:extLst>
                <a:ext uri="{FF2B5EF4-FFF2-40B4-BE49-F238E27FC236}">
                  <a16:creationId xmlns:a16="http://schemas.microsoft.com/office/drawing/2014/main" id="{B876D1A1-CCEE-B28F-9197-99C036A55A52}"/>
                </a:ext>
              </a:extLst>
            </p:cNvPr>
            <p:cNvCxnSpPr/>
            <p:nvPr/>
          </p:nvCxnSpPr>
          <p:spPr>
            <a:xfrm flipH="1">
              <a:off x="8009010" y="3479290"/>
              <a:ext cx="548632" cy="426591"/>
            </a:xfrm>
            <a:prstGeom prst="line">
              <a:avLst/>
            </a:prstGeom>
            <a:grpFill/>
            <a:ln w="6350" cap="flat" cmpd="sng" algn="ctr">
              <a:solidFill>
                <a:srgbClr val="70AD47">
                  <a:lumMod val="75000"/>
                  <a:alpha val="75000"/>
                </a:srgbClr>
              </a:solidFill>
              <a:prstDash val="solid"/>
              <a:miter lim="800000"/>
            </a:ln>
            <a:effectLst/>
          </p:spPr>
        </p:cxnSp>
        <p:cxnSp>
          <p:nvCxnSpPr>
            <p:cNvPr id="18528" name="直接连接符 439">
              <a:extLst>
                <a:ext uri="{FF2B5EF4-FFF2-40B4-BE49-F238E27FC236}">
                  <a16:creationId xmlns:a16="http://schemas.microsoft.com/office/drawing/2014/main" id="{2E49DA56-36A9-004D-6908-F0F5130FBA5D}"/>
                </a:ext>
              </a:extLst>
            </p:cNvPr>
            <p:cNvCxnSpPr>
              <a:cxnSpLocks/>
            </p:cNvCxnSpPr>
            <p:nvPr/>
          </p:nvCxnSpPr>
          <p:spPr>
            <a:xfrm flipV="1">
              <a:off x="5808871" y="3479290"/>
              <a:ext cx="1091415" cy="423887"/>
            </a:xfrm>
            <a:prstGeom prst="line">
              <a:avLst/>
            </a:prstGeom>
            <a:grpFill/>
            <a:ln w="6350" cap="flat" cmpd="sng" algn="ctr">
              <a:solidFill>
                <a:srgbClr val="70AD47">
                  <a:lumMod val="75000"/>
                  <a:alpha val="75000"/>
                </a:srgbClr>
              </a:solidFill>
              <a:prstDash val="solid"/>
              <a:miter lim="800000"/>
            </a:ln>
            <a:effectLst/>
          </p:spPr>
        </p:cxnSp>
        <p:cxnSp>
          <p:nvCxnSpPr>
            <p:cNvPr id="18529" name="直接连接符 440">
              <a:extLst>
                <a:ext uri="{FF2B5EF4-FFF2-40B4-BE49-F238E27FC236}">
                  <a16:creationId xmlns:a16="http://schemas.microsoft.com/office/drawing/2014/main" id="{DBF72AB0-C15F-103E-257B-6C470729C944}"/>
                </a:ext>
              </a:extLst>
            </p:cNvPr>
            <p:cNvCxnSpPr>
              <a:cxnSpLocks/>
            </p:cNvCxnSpPr>
            <p:nvPr/>
          </p:nvCxnSpPr>
          <p:spPr>
            <a:xfrm flipV="1">
              <a:off x="6894329" y="3481604"/>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0" name="直接连接符 441">
              <a:extLst>
                <a:ext uri="{FF2B5EF4-FFF2-40B4-BE49-F238E27FC236}">
                  <a16:creationId xmlns:a16="http://schemas.microsoft.com/office/drawing/2014/main" id="{E4FE58C9-70C9-5B5F-7EF8-4EB12F67D0A9}"/>
                </a:ext>
              </a:extLst>
            </p:cNvPr>
            <p:cNvCxnSpPr>
              <a:cxnSpLocks/>
            </p:cNvCxnSpPr>
            <p:nvPr/>
          </p:nvCxnSpPr>
          <p:spPr>
            <a:xfrm flipV="1">
              <a:off x="6351549" y="3482312"/>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1" name="直接连接符 442">
              <a:extLst>
                <a:ext uri="{FF2B5EF4-FFF2-40B4-BE49-F238E27FC236}">
                  <a16:creationId xmlns:a16="http://schemas.microsoft.com/office/drawing/2014/main" id="{242EE026-83E1-CD3C-ECDA-64732F060992}"/>
                </a:ext>
              </a:extLst>
            </p:cNvPr>
            <p:cNvCxnSpPr>
              <a:cxnSpLocks/>
            </p:cNvCxnSpPr>
            <p:nvPr/>
          </p:nvCxnSpPr>
          <p:spPr>
            <a:xfrm flipV="1">
              <a:off x="7447367" y="3478899"/>
              <a:ext cx="1109637" cy="424277"/>
            </a:xfrm>
            <a:prstGeom prst="line">
              <a:avLst/>
            </a:prstGeom>
            <a:grpFill/>
            <a:ln w="6350" cap="flat" cmpd="sng" algn="ctr">
              <a:solidFill>
                <a:srgbClr val="70AD47">
                  <a:lumMod val="75000"/>
                  <a:alpha val="75000"/>
                </a:srgbClr>
              </a:solidFill>
              <a:prstDash val="solid"/>
              <a:miter lim="800000"/>
            </a:ln>
            <a:effectLst/>
          </p:spPr>
        </p:cxnSp>
        <p:cxnSp>
          <p:nvCxnSpPr>
            <p:cNvPr id="18532" name="直接连接符 443">
              <a:extLst>
                <a:ext uri="{FF2B5EF4-FFF2-40B4-BE49-F238E27FC236}">
                  <a16:creationId xmlns:a16="http://schemas.microsoft.com/office/drawing/2014/main" id="{0D286393-1038-AD76-89AF-B2AC4BA533B2}"/>
                </a:ext>
              </a:extLst>
            </p:cNvPr>
            <p:cNvCxnSpPr/>
            <p:nvPr/>
          </p:nvCxnSpPr>
          <p:spPr>
            <a:xfrm flipV="1">
              <a:off x="5806435" y="3478899"/>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3" name="直接连接符 444">
              <a:extLst>
                <a:ext uri="{FF2B5EF4-FFF2-40B4-BE49-F238E27FC236}">
                  <a16:creationId xmlns:a16="http://schemas.microsoft.com/office/drawing/2014/main" id="{67F44746-EC99-3351-E435-BF9F106E5D4F}"/>
                </a:ext>
              </a:extLst>
            </p:cNvPr>
            <p:cNvCxnSpPr/>
            <p:nvPr/>
          </p:nvCxnSpPr>
          <p:spPr>
            <a:xfrm flipV="1">
              <a:off x="6359295" y="3478898"/>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4" name="直接连接符 445">
              <a:extLst>
                <a:ext uri="{FF2B5EF4-FFF2-40B4-BE49-F238E27FC236}">
                  <a16:creationId xmlns:a16="http://schemas.microsoft.com/office/drawing/2014/main" id="{43269AD0-44BB-DA34-74BA-9B2A5CBF4FA1}"/>
                </a:ext>
              </a:extLst>
            </p:cNvPr>
            <p:cNvCxnSpPr/>
            <p:nvPr/>
          </p:nvCxnSpPr>
          <p:spPr>
            <a:xfrm flipV="1">
              <a:off x="6902688" y="3481212"/>
              <a:ext cx="1640865" cy="424277"/>
            </a:xfrm>
            <a:prstGeom prst="line">
              <a:avLst/>
            </a:prstGeom>
            <a:grpFill/>
            <a:ln w="6350" cap="flat" cmpd="sng" algn="ctr">
              <a:solidFill>
                <a:srgbClr val="70AD47">
                  <a:lumMod val="75000"/>
                  <a:alpha val="75000"/>
                </a:srgbClr>
              </a:solidFill>
              <a:prstDash val="solid"/>
              <a:miter lim="800000"/>
            </a:ln>
            <a:effectLst/>
          </p:spPr>
        </p:cxnSp>
        <p:cxnSp>
          <p:nvCxnSpPr>
            <p:cNvPr id="18535" name="直接连接符 446">
              <a:extLst>
                <a:ext uri="{FF2B5EF4-FFF2-40B4-BE49-F238E27FC236}">
                  <a16:creationId xmlns:a16="http://schemas.microsoft.com/office/drawing/2014/main" id="{08997206-E0A0-7869-FCA9-45B212FBC507}"/>
                </a:ext>
              </a:extLst>
            </p:cNvPr>
            <p:cNvCxnSpPr/>
            <p:nvPr/>
          </p:nvCxnSpPr>
          <p:spPr>
            <a:xfrm flipV="1">
              <a:off x="5806435" y="3478898"/>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6" name="直接连接符 447">
              <a:extLst>
                <a:ext uri="{FF2B5EF4-FFF2-40B4-BE49-F238E27FC236}">
                  <a16:creationId xmlns:a16="http://schemas.microsoft.com/office/drawing/2014/main" id="{E5E6B1B5-A76F-DBC7-25F3-74BBA2EA311B}"/>
                </a:ext>
              </a:extLst>
            </p:cNvPr>
            <p:cNvCxnSpPr/>
            <p:nvPr/>
          </p:nvCxnSpPr>
          <p:spPr>
            <a:xfrm flipV="1">
              <a:off x="6354355" y="3485344"/>
              <a:ext cx="2196354" cy="424277"/>
            </a:xfrm>
            <a:prstGeom prst="line">
              <a:avLst/>
            </a:prstGeom>
            <a:grpFill/>
            <a:ln w="6350" cap="flat" cmpd="sng" algn="ctr">
              <a:solidFill>
                <a:srgbClr val="70AD47">
                  <a:lumMod val="75000"/>
                  <a:alpha val="75000"/>
                </a:srgbClr>
              </a:solidFill>
              <a:prstDash val="solid"/>
              <a:miter lim="800000"/>
            </a:ln>
            <a:effectLst/>
          </p:spPr>
        </p:cxnSp>
        <p:cxnSp>
          <p:nvCxnSpPr>
            <p:cNvPr id="18537" name="直接连接符 448">
              <a:extLst>
                <a:ext uri="{FF2B5EF4-FFF2-40B4-BE49-F238E27FC236}">
                  <a16:creationId xmlns:a16="http://schemas.microsoft.com/office/drawing/2014/main" id="{069BC6AA-26DC-526D-B263-89DB9A180F4A}"/>
                </a:ext>
              </a:extLst>
            </p:cNvPr>
            <p:cNvCxnSpPr/>
            <p:nvPr/>
          </p:nvCxnSpPr>
          <p:spPr>
            <a:xfrm flipV="1">
              <a:off x="5806435" y="3478898"/>
              <a:ext cx="2744274" cy="424277"/>
            </a:xfrm>
            <a:prstGeom prst="line">
              <a:avLst/>
            </a:prstGeom>
            <a:grpFill/>
            <a:ln w="6350" cap="flat" cmpd="sng" algn="ctr">
              <a:solidFill>
                <a:srgbClr val="70AD47">
                  <a:lumMod val="75000"/>
                  <a:alpha val="75000"/>
                </a:srgbClr>
              </a:solidFill>
              <a:prstDash val="solid"/>
              <a:miter lim="800000"/>
            </a:ln>
            <a:effectLst/>
          </p:spPr>
        </p:cxnSp>
      </p:grpSp>
      <p:sp>
        <p:nvSpPr>
          <p:cNvPr id="18538" name="矩形: 圆角 449">
            <a:extLst>
              <a:ext uri="{FF2B5EF4-FFF2-40B4-BE49-F238E27FC236}">
                <a16:creationId xmlns:a16="http://schemas.microsoft.com/office/drawing/2014/main" id="{068A7637-BCBC-B5B3-BC04-A30336C7FE42}"/>
              </a:ext>
            </a:extLst>
          </p:cNvPr>
          <p:cNvSpPr/>
          <p:nvPr/>
        </p:nvSpPr>
        <p:spPr>
          <a:xfrm>
            <a:off x="9564163" y="405664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39" name="矩形: 圆角 450">
            <a:extLst>
              <a:ext uri="{FF2B5EF4-FFF2-40B4-BE49-F238E27FC236}">
                <a16:creationId xmlns:a16="http://schemas.microsoft.com/office/drawing/2014/main" id="{E3FD111E-6D22-FD5D-14A6-5B1665445CFF}"/>
              </a:ext>
            </a:extLst>
          </p:cNvPr>
          <p:cNvSpPr/>
          <p:nvPr/>
        </p:nvSpPr>
        <p:spPr>
          <a:xfrm>
            <a:off x="9564163" y="4537097"/>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0" name="矩形: 圆角 451">
            <a:extLst>
              <a:ext uri="{FF2B5EF4-FFF2-40B4-BE49-F238E27FC236}">
                <a16:creationId xmlns:a16="http://schemas.microsoft.com/office/drawing/2014/main" id="{8C64620E-10D9-4DFE-8815-1AB68AC1351F}"/>
              </a:ext>
            </a:extLst>
          </p:cNvPr>
          <p:cNvSpPr/>
          <p:nvPr/>
        </p:nvSpPr>
        <p:spPr>
          <a:xfrm>
            <a:off x="9564163" y="5025610"/>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41" name="箭头: 右 452">
            <a:extLst>
              <a:ext uri="{FF2B5EF4-FFF2-40B4-BE49-F238E27FC236}">
                <a16:creationId xmlns:a16="http://schemas.microsoft.com/office/drawing/2014/main" id="{346E9C54-ABC2-CC6F-9CE6-4E41B2D504B7}"/>
              </a:ext>
            </a:extLst>
          </p:cNvPr>
          <p:cNvSpPr/>
          <p:nvPr/>
        </p:nvSpPr>
        <p:spPr>
          <a:xfrm>
            <a:off x="9071652" y="4461691"/>
            <a:ext cx="267929" cy="249645"/>
          </a:xfrm>
          <a:prstGeom prst="rightArrow">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cxnSp>
        <p:nvCxnSpPr>
          <p:cNvPr id="18542" name="直接箭头连接符 461">
            <a:extLst>
              <a:ext uri="{FF2B5EF4-FFF2-40B4-BE49-F238E27FC236}">
                <a16:creationId xmlns:a16="http://schemas.microsoft.com/office/drawing/2014/main" id="{DC09C839-9F32-CCE1-7143-326709CF7B78}"/>
              </a:ext>
            </a:extLst>
          </p:cNvPr>
          <p:cNvCxnSpPr>
            <a:cxnSpLocks/>
          </p:cNvCxnSpPr>
          <p:nvPr/>
        </p:nvCxnSpPr>
        <p:spPr>
          <a:xfrm flipH="1" flipV="1">
            <a:off x="5611324"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3" name="直接箭头连接符 462">
            <a:extLst>
              <a:ext uri="{FF2B5EF4-FFF2-40B4-BE49-F238E27FC236}">
                <a16:creationId xmlns:a16="http://schemas.microsoft.com/office/drawing/2014/main" id="{D2D13EA5-2E47-B2EB-79D5-A7782CD7EE35}"/>
              </a:ext>
            </a:extLst>
          </p:cNvPr>
          <p:cNvCxnSpPr>
            <a:cxnSpLocks/>
          </p:cNvCxnSpPr>
          <p:nvPr/>
        </p:nvCxnSpPr>
        <p:spPr>
          <a:xfrm flipH="1" flipV="1">
            <a:off x="5208445" y="5759889"/>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4" name="直接箭头连接符 463">
            <a:extLst>
              <a:ext uri="{FF2B5EF4-FFF2-40B4-BE49-F238E27FC236}">
                <a16:creationId xmlns:a16="http://schemas.microsoft.com/office/drawing/2014/main" id="{66B08B8E-A6AB-2108-B83C-C72BC573B1AB}"/>
              </a:ext>
            </a:extLst>
          </p:cNvPr>
          <p:cNvCxnSpPr>
            <a:cxnSpLocks/>
          </p:cNvCxnSpPr>
          <p:nvPr/>
        </p:nvCxnSpPr>
        <p:spPr>
          <a:xfrm flipH="1" flipV="1">
            <a:off x="4803372" y="576052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5" name="直接箭头连接符 464">
            <a:extLst>
              <a:ext uri="{FF2B5EF4-FFF2-40B4-BE49-F238E27FC236}">
                <a16:creationId xmlns:a16="http://schemas.microsoft.com/office/drawing/2014/main" id="{6EF03AAE-DD8E-43CE-CB1E-39344B431507}"/>
              </a:ext>
            </a:extLst>
          </p:cNvPr>
          <p:cNvCxnSpPr>
            <a:cxnSpLocks/>
          </p:cNvCxnSpPr>
          <p:nvPr/>
        </p:nvCxnSpPr>
        <p:spPr>
          <a:xfrm flipH="1" flipV="1">
            <a:off x="4397676"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6" name="直接箭头连接符 465">
            <a:extLst>
              <a:ext uri="{FF2B5EF4-FFF2-40B4-BE49-F238E27FC236}">
                <a16:creationId xmlns:a16="http://schemas.microsoft.com/office/drawing/2014/main" id="{8DCF64F2-4F8D-6E3D-5919-511B2A1F6152}"/>
              </a:ext>
            </a:extLst>
          </p:cNvPr>
          <p:cNvCxnSpPr>
            <a:cxnSpLocks/>
          </p:cNvCxnSpPr>
          <p:nvPr/>
        </p:nvCxnSpPr>
        <p:spPr>
          <a:xfrm flipH="1" flipV="1">
            <a:off x="4004448" y="5752713"/>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547" name="直接箭头连接符 466">
            <a:extLst>
              <a:ext uri="{FF2B5EF4-FFF2-40B4-BE49-F238E27FC236}">
                <a16:creationId xmlns:a16="http://schemas.microsoft.com/office/drawing/2014/main" id="{2148946C-DF84-0594-7DE5-DC1346E2CDB9}"/>
              </a:ext>
            </a:extLst>
          </p:cNvPr>
          <p:cNvCxnSpPr>
            <a:cxnSpLocks/>
          </p:cNvCxnSpPr>
          <p:nvPr/>
        </p:nvCxnSpPr>
        <p:spPr>
          <a:xfrm flipV="1">
            <a:off x="3607006" y="5764480"/>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548" name="组合 467">
            <a:extLst>
              <a:ext uri="{FF2B5EF4-FFF2-40B4-BE49-F238E27FC236}">
                <a16:creationId xmlns:a16="http://schemas.microsoft.com/office/drawing/2014/main" id="{B1F57E87-365E-37F9-5966-4424E9961FDC}"/>
              </a:ext>
            </a:extLst>
          </p:cNvPr>
          <p:cNvGrpSpPr/>
          <p:nvPr/>
        </p:nvGrpSpPr>
        <p:grpSpPr>
          <a:xfrm>
            <a:off x="3388881" y="5877550"/>
            <a:ext cx="2438157" cy="296057"/>
            <a:chOff x="1479375" y="4905560"/>
            <a:chExt cx="2438157" cy="296057"/>
          </a:xfrm>
        </p:grpSpPr>
        <p:sp>
          <p:nvSpPr>
            <p:cNvPr id="18549" name="矩形 468">
              <a:extLst>
                <a:ext uri="{FF2B5EF4-FFF2-40B4-BE49-F238E27FC236}">
                  <a16:creationId xmlns:a16="http://schemas.microsoft.com/office/drawing/2014/main" id="{2C7C8167-0DC6-52D5-AD99-5009F0211690}"/>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550" name="矩形 469">
              <a:extLst>
                <a:ext uri="{FF2B5EF4-FFF2-40B4-BE49-F238E27FC236}">
                  <a16:creationId xmlns:a16="http://schemas.microsoft.com/office/drawing/2014/main" id="{DE8DCC54-58D7-40B6-8E32-D10962339D4C}"/>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1" name="矩形 470">
              <a:extLst>
                <a:ext uri="{FF2B5EF4-FFF2-40B4-BE49-F238E27FC236}">
                  <a16:creationId xmlns:a16="http://schemas.microsoft.com/office/drawing/2014/main" id="{810914F2-7511-3EFC-096F-52D66190F2E5}"/>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2" name="矩形 471">
              <a:extLst>
                <a:ext uri="{FF2B5EF4-FFF2-40B4-BE49-F238E27FC236}">
                  <a16:creationId xmlns:a16="http://schemas.microsoft.com/office/drawing/2014/main" id="{6122787E-8213-0AF3-CF79-7F2347E3F9A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3" name="矩形 472">
              <a:extLst>
                <a:ext uri="{FF2B5EF4-FFF2-40B4-BE49-F238E27FC236}">
                  <a16:creationId xmlns:a16="http://schemas.microsoft.com/office/drawing/2014/main" id="{85C9AA4B-B602-397F-5A50-3570E0D8197E}"/>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554" name="矩形 473">
              <a:extLst>
                <a:ext uri="{FF2B5EF4-FFF2-40B4-BE49-F238E27FC236}">
                  <a16:creationId xmlns:a16="http://schemas.microsoft.com/office/drawing/2014/main" id="{CEAE8597-EF31-E698-04E0-9DC24FF41B85}"/>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sp>
        <p:nvSpPr>
          <p:cNvPr id="18555" name="矩形: 圆角 474">
            <a:extLst>
              <a:ext uri="{FF2B5EF4-FFF2-40B4-BE49-F238E27FC236}">
                <a16:creationId xmlns:a16="http://schemas.microsoft.com/office/drawing/2014/main" id="{50FED594-92C9-4923-FD1F-813C2D85ABE5}"/>
              </a:ext>
            </a:extLst>
          </p:cNvPr>
          <p:cNvSpPr/>
          <p:nvPr/>
        </p:nvSpPr>
        <p:spPr>
          <a:xfrm>
            <a:off x="3435444" y="3622879"/>
            <a:ext cx="2361201" cy="2137009"/>
          </a:xfrm>
          <a:prstGeom prst="roundRect">
            <a:avLst>
              <a:gd name="adj" fmla="val 5669"/>
            </a:avLst>
          </a:prstGeom>
          <a:noFill/>
          <a:ln w="12700" cap="flat" cmpd="sng" algn="ctr">
            <a:solidFill>
              <a:srgbClr val="70AD47">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56" name="组合 475">
            <a:extLst>
              <a:ext uri="{FF2B5EF4-FFF2-40B4-BE49-F238E27FC236}">
                <a16:creationId xmlns:a16="http://schemas.microsoft.com/office/drawing/2014/main" id="{7A89D27E-46DA-9BC3-D90B-C1262F0FD386}"/>
              </a:ext>
            </a:extLst>
          </p:cNvPr>
          <p:cNvGrpSpPr/>
          <p:nvPr/>
        </p:nvGrpSpPr>
        <p:grpSpPr>
          <a:xfrm>
            <a:off x="3607006" y="3783728"/>
            <a:ext cx="1994701" cy="357451"/>
            <a:chOff x="5806435" y="3474660"/>
            <a:chExt cx="2751207" cy="436630"/>
          </a:xfrm>
        </p:grpSpPr>
        <p:cxnSp>
          <p:nvCxnSpPr>
            <p:cNvPr id="18557" name="直接连接符 476">
              <a:extLst>
                <a:ext uri="{FF2B5EF4-FFF2-40B4-BE49-F238E27FC236}">
                  <a16:creationId xmlns:a16="http://schemas.microsoft.com/office/drawing/2014/main" id="{ACE858B1-9288-C8DC-EEF7-0B09439DF87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8" name="直接连接符 477">
              <a:extLst>
                <a:ext uri="{FF2B5EF4-FFF2-40B4-BE49-F238E27FC236}">
                  <a16:creationId xmlns:a16="http://schemas.microsoft.com/office/drawing/2014/main" id="{10726729-5FC5-1EDE-98BD-65CD0FF21002}"/>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59" name="直接连接符 478">
              <a:extLst>
                <a:ext uri="{FF2B5EF4-FFF2-40B4-BE49-F238E27FC236}">
                  <a16:creationId xmlns:a16="http://schemas.microsoft.com/office/drawing/2014/main" id="{FE540C10-7649-9418-EEB0-E4103F8840ED}"/>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0" name="直接连接符 479">
              <a:extLst>
                <a:ext uri="{FF2B5EF4-FFF2-40B4-BE49-F238E27FC236}">
                  <a16:creationId xmlns:a16="http://schemas.microsoft.com/office/drawing/2014/main" id="{105C9506-19DF-5ED6-FBBC-EEA31EF609B4}"/>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1" name="直接连接符 480">
              <a:extLst>
                <a:ext uri="{FF2B5EF4-FFF2-40B4-BE49-F238E27FC236}">
                  <a16:creationId xmlns:a16="http://schemas.microsoft.com/office/drawing/2014/main" id="{0FFFBE4D-C55D-343C-4417-293A63C3D8F7}"/>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2" name="直接连接符 481">
              <a:extLst>
                <a:ext uri="{FF2B5EF4-FFF2-40B4-BE49-F238E27FC236}">
                  <a16:creationId xmlns:a16="http://schemas.microsoft.com/office/drawing/2014/main" id="{7DEBD242-40CE-9352-908A-3BC90C995E56}"/>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63" name="直接连接符 482">
              <a:extLst>
                <a:ext uri="{FF2B5EF4-FFF2-40B4-BE49-F238E27FC236}">
                  <a16:creationId xmlns:a16="http://schemas.microsoft.com/office/drawing/2014/main" id="{E8D45E8B-FEF6-2E0F-5F76-C48CF11CE87D}"/>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64" name="直接连接符 483">
              <a:extLst>
                <a:ext uri="{FF2B5EF4-FFF2-40B4-BE49-F238E27FC236}">
                  <a16:creationId xmlns:a16="http://schemas.microsoft.com/office/drawing/2014/main" id="{6C0A3CAA-556C-DA35-2F81-366B31D3FAF2}"/>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65" name="直接连接符 484">
              <a:extLst>
                <a:ext uri="{FF2B5EF4-FFF2-40B4-BE49-F238E27FC236}">
                  <a16:creationId xmlns:a16="http://schemas.microsoft.com/office/drawing/2014/main" id="{5A2D6F72-AFA1-FE98-0D35-9A86550188D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66" name="直接连接符 485">
              <a:extLst>
                <a:ext uri="{FF2B5EF4-FFF2-40B4-BE49-F238E27FC236}">
                  <a16:creationId xmlns:a16="http://schemas.microsoft.com/office/drawing/2014/main" id="{9843C123-D861-09D4-81C8-4DAFBB32F0AE}"/>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67" name="直接连接符 486">
              <a:extLst>
                <a:ext uri="{FF2B5EF4-FFF2-40B4-BE49-F238E27FC236}">
                  <a16:creationId xmlns:a16="http://schemas.microsoft.com/office/drawing/2014/main" id="{9F93D388-36AF-AA09-8DBE-597E1064213E}"/>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68" name="直接连接符 487">
              <a:extLst>
                <a:ext uri="{FF2B5EF4-FFF2-40B4-BE49-F238E27FC236}">
                  <a16:creationId xmlns:a16="http://schemas.microsoft.com/office/drawing/2014/main" id="{9226DC0C-4B84-F463-42B9-9D470714AAA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69" name="直接连接符 488">
              <a:extLst>
                <a:ext uri="{FF2B5EF4-FFF2-40B4-BE49-F238E27FC236}">
                  <a16:creationId xmlns:a16="http://schemas.microsoft.com/office/drawing/2014/main" id="{667A584B-80B1-FC54-5F4D-6806CBD98B06}"/>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0" name="直接连接符 489">
              <a:extLst>
                <a:ext uri="{FF2B5EF4-FFF2-40B4-BE49-F238E27FC236}">
                  <a16:creationId xmlns:a16="http://schemas.microsoft.com/office/drawing/2014/main" id="{D0AA8882-B711-D396-009B-552709876ECA}"/>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1" name="直接连接符 490">
              <a:extLst>
                <a:ext uri="{FF2B5EF4-FFF2-40B4-BE49-F238E27FC236}">
                  <a16:creationId xmlns:a16="http://schemas.microsoft.com/office/drawing/2014/main" id="{6B7498CB-1AD9-D892-1FF6-F10482F36FE5}"/>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72" name="直接连接符 491">
              <a:extLst>
                <a:ext uri="{FF2B5EF4-FFF2-40B4-BE49-F238E27FC236}">
                  <a16:creationId xmlns:a16="http://schemas.microsoft.com/office/drawing/2014/main" id="{DF6C4BA3-7C8B-BDAC-D6EF-7823D806D35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3" name="直接连接符 492">
              <a:extLst>
                <a:ext uri="{FF2B5EF4-FFF2-40B4-BE49-F238E27FC236}">
                  <a16:creationId xmlns:a16="http://schemas.microsoft.com/office/drawing/2014/main" id="{567D0AC7-B891-69EE-B89C-2B5B930852D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4" name="直接连接符 493">
              <a:extLst>
                <a:ext uri="{FF2B5EF4-FFF2-40B4-BE49-F238E27FC236}">
                  <a16:creationId xmlns:a16="http://schemas.microsoft.com/office/drawing/2014/main" id="{33A9D27A-24E2-5824-956E-8A57B50CFB92}"/>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575" name="直接连接符 494">
              <a:extLst>
                <a:ext uri="{FF2B5EF4-FFF2-40B4-BE49-F238E27FC236}">
                  <a16:creationId xmlns:a16="http://schemas.microsoft.com/office/drawing/2014/main" id="{A9999379-646A-87A9-A808-7166CFE4D32B}"/>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6" name="直接连接符 495">
              <a:extLst>
                <a:ext uri="{FF2B5EF4-FFF2-40B4-BE49-F238E27FC236}">
                  <a16:creationId xmlns:a16="http://schemas.microsoft.com/office/drawing/2014/main" id="{642221C3-6334-9161-993F-0F7C28E0DDA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577" name="直接连接符 496">
              <a:extLst>
                <a:ext uri="{FF2B5EF4-FFF2-40B4-BE49-F238E27FC236}">
                  <a16:creationId xmlns:a16="http://schemas.microsoft.com/office/drawing/2014/main" id="{324101F2-DA30-944C-7441-6538C702ED5C}"/>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sp>
        <p:nvSpPr>
          <p:cNvPr id="18578" name="矩形: 圆角 497">
            <a:extLst>
              <a:ext uri="{FF2B5EF4-FFF2-40B4-BE49-F238E27FC236}">
                <a16:creationId xmlns:a16="http://schemas.microsoft.com/office/drawing/2014/main" id="{2085B1A5-62FF-0E72-637F-FE8F89D6556A}"/>
              </a:ext>
            </a:extLst>
          </p:cNvPr>
          <p:cNvSpPr/>
          <p:nvPr/>
        </p:nvSpPr>
        <p:spPr>
          <a:xfrm>
            <a:off x="3496887" y="4626198"/>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79" name="矩形: 圆角 498">
            <a:extLst>
              <a:ext uri="{FF2B5EF4-FFF2-40B4-BE49-F238E27FC236}">
                <a16:creationId xmlns:a16="http://schemas.microsoft.com/office/drawing/2014/main" id="{6E8AB121-8841-04C5-BA32-6AE490E8B737}"/>
              </a:ext>
            </a:extLst>
          </p:cNvPr>
          <p:cNvSpPr/>
          <p:nvPr/>
        </p:nvSpPr>
        <p:spPr>
          <a:xfrm>
            <a:off x="3496887" y="5106651"/>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0" name="矩形: 圆角 499">
            <a:extLst>
              <a:ext uri="{FF2B5EF4-FFF2-40B4-BE49-F238E27FC236}">
                <a16:creationId xmlns:a16="http://schemas.microsoft.com/office/drawing/2014/main" id="{0FD4FBD5-B911-83A6-A922-DFC58DB8A911}"/>
              </a:ext>
            </a:extLst>
          </p:cNvPr>
          <p:cNvSpPr/>
          <p:nvPr/>
        </p:nvSpPr>
        <p:spPr>
          <a:xfrm>
            <a:off x="3496887" y="559516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1" name="矩形: 圆角 500">
            <a:extLst>
              <a:ext uri="{FF2B5EF4-FFF2-40B4-BE49-F238E27FC236}">
                <a16:creationId xmlns:a16="http://schemas.microsoft.com/office/drawing/2014/main" id="{3D29214A-B471-D016-C9E3-F7AB47048CD1}"/>
              </a:ext>
            </a:extLst>
          </p:cNvPr>
          <p:cNvSpPr/>
          <p:nvPr/>
        </p:nvSpPr>
        <p:spPr>
          <a:xfrm>
            <a:off x="3493269" y="4144414"/>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582" name="矩形: 圆角 501">
            <a:extLst>
              <a:ext uri="{FF2B5EF4-FFF2-40B4-BE49-F238E27FC236}">
                <a16:creationId xmlns:a16="http://schemas.microsoft.com/office/drawing/2014/main" id="{E5435CCE-3AA4-E65E-2DDF-C4EA6489905A}"/>
              </a:ext>
            </a:extLst>
          </p:cNvPr>
          <p:cNvSpPr/>
          <p:nvPr/>
        </p:nvSpPr>
        <p:spPr>
          <a:xfrm>
            <a:off x="3493269" y="3684893"/>
            <a:ext cx="2215776" cy="98835"/>
          </a:xfrm>
          <a:prstGeom prst="roundRect">
            <a:avLst/>
          </a:prstGeom>
          <a:solidFill>
            <a:srgbClr val="70AD47">
              <a:lumMod val="40000"/>
              <a:lumOff val="60000"/>
            </a:srgbClr>
          </a:solidFill>
          <a:ln w="12700" cap="flat" cmpd="sng" algn="ctr">
            <a:solidFill>
              <a:srgbClr val="70AD47">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583" name="组合 502">
            <a:extLst>
              <a:ext uri="{FF2B5EF4-FFF2-40B4-BE49-F238E27FC236}">
                <a16:creationId xmlns:a16="http://schemas.microsoft.com/office/drawing/2014/main" id="{1A305533-FB70-34B7-43BB-34213280E15D}"/>
              </a:ext>
            </a:extLst>
          </p:cNvPr>
          <p:cNvGrpSpPr/>
          <p:nvPr/>
        </p:nvGrpSpPr>
        <p:grpSpPr>
          <a:xfrm>
            <a:off x="3603806" y="4236225"/>
            <a:ext cx="1994701" cy="384450"/>
            <a:chOff x="5806435" y="3474660"/>
            <a:chExt cx="2751207" cy="436630"/>
          </a:xfrm>
        </p:grpSpPr>
        <p:cxnSp>
          <p:nvCxnSpPr>
            <p:cNvPr id="18584" name="直接连接符 503">
              <a:extLst>
                <a:ext uri="{FF2B5EF4-FFF2-40B4-BE49-F238E27FC236}">
                  <a16:creationId xmlns:a16="http://schemas.microsoft.com/office/drawing/2014/main" id="{6A7BEDB7-CA38-EA4D-7FB1-61B563F97141}"/>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5" name="直接连接符 504">
              <a:extLst>
                <a:ext uri="{FF2B5EF4-FFF2-40B4-BE49-F238E27FC236}">
                  <a16:creationId xmlns:a16="http://schemas.microsoft.com/office/drawing/2014/main" id="{77AE373E-8BB2-BDAA-604C-58AA30FD7ECE}"/>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6" name="直接连接符 505">
              <a:extLst>
                <a:ext uri="{FF2B5EF4-FFF2-40B4-BE49-F238E27FC236}">
                  <a16:creationId xmlns:a16="http://schemas.microsoft.com/office/drawing/2014/main" id="{80073982-D01D-C4FF-CE14-BC8FB59793BE}"/>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7" name="直接连接符 506">
              <a:extLst>
                <a:ext uri="{FF2B5EF4-FFF2-40B4-BE49-F238E27FC236}">
                  <a16:creationId xmlns:a16="http://schemas.microsoft.com/office/drawing/2014/main" id="{83611096-5E14-15D9-F4E2-210265B85729}"/>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8" name="直接连接符 507">
              <a:extLst>
                <a:ext uri="{FF2B5EF4-FFF2-40B4-BE49-F238E27FC236}">
                  <a16:creationId xmlns:a16="http://schemas.microsoft.com/office/drawing/2014/main" id="{B9448D0B-4919-D222-0FF4-67B8ECC5A8A6}"/>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89" name="直接连接符 508">
              <a:extLst>
                <a:ext uri="{FF2B5EF4-FFF2-40B4-BE49-F238E27FC236}">
                  <a16:creationId xmlns:a16="http://schemas.microsoft.com/office/drawing/2014/main" id="{8576A5B7-66BB-86FD-B6BF-6F9FF3B165AA}"/>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590" name="直接连接符 509">
              <a:extLst>
                <a:ext uri="{FF2B5EF4-FFF2-40B4-BE49-F238E27FC236}">
                  <a16:creationId xmlns:a16="http://schemas.microsoft.com/office/drawing/2014/main" id="{B4A1D2DF-FF64-ECA9-1D2C-7FF39E39E9CA}"/>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591" name="直接连接符 510">
              <a:extLst>
                <a:ext uri="{FF2B5EF4-FFF2-40B4-BE49-F238E27FC236}">
                  <a16:creationId xmlns:a16="http://schemas.microsoft.com/office/drawing/2014/main" id="{61C95B98-841F-8736-E053-5D8A8F094933}"/>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592" name="直接连接符 511">
              <a:extLst>
                <a:ext uri="{FF2B5EF4-FFF2-40B4-BE49-F238E27FC236}">
                  <a16:creationId xmlns:a16="http://schemas.microsoft.com/office/drawing/2014/main" id="{BB131369-2745-E6A3-53D7-E489571C8B8A}"/>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593" name="直接连接符 512">
              <a:extLst>
                <a:ext uri="{FF2B5EF4-FFF2-40B4-BE49-F238E27FC236}">
                  <a16:creationId xmlns:a16="http://schemas.microsoft.com/office/drawing/2014/main" id="{1B8AFC5B-1B50-B3DC-6F62-F3DC5AA8F82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594" name="直接连接符 513">
              <a:extLst>
                <a:ext uri="{FF2B5EF4-FFF2-40B4-BE49-F238E27FC236}">
                  <a16:creationId xmlns:a16="http://schemas.microsoft.com/office/drawing/2014/main" id="{F0C3BEF4-4A58-1BE4-713C-00E213D5E11A}"/>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595" name="直接连接符 514">
              <a:extLst>
                <a:ext uri="{FF2B5EF4-FFF2-40B4-BE49-F238E27FC236}">
                  <a16:creationId xmlns:a16="http://schemas.microsoft.com/office/drawing/2014/main" id="{D717FCC7-9C1D-21D0-2630-848D60287B19}"/>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596" name="直接连接符 515">
              <a:extLst>
                <a:ext uri="{FF2B5EF4-FFF2-40B4-BE49-F238E27FC236}">
                  <a16:creationId xmlns:a16="http://schemas.microsoft.com/office/drawing/2014/main" id="{212B8DD8-8915-2970-D3B6-38886D1F9562}"/>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7" name="直接连接符 516">
              <a:extLst>
                <a:ext uri="{FF2B5EF4-FFF2-40B4-BE49-F238E27FC236}">
                  <a16:creationId xmlns:a16="http://schemas.microsoft.com/office/drawing/2014/main" id="{88220522-C58E-451F-55D0-6D298DA97E47}"/>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8" name="直接连接符 517">
              <a:extLst>
                <a:ext uri="{FF2B5EF4-FFF2-40B4-BE49-F238E27FC236}">
                  <a16:creationId xmlns:a16="http://schemas.microsoft.com/office/drawing/2014/main" id="{9F7418B7-7E8C-9CD3-F062-4088845AD956}"/>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599" name="直接连接符 518">
              <a:extLst>
                <a:ext uri="{FF2B5EF4-FFF2-40B4-BE49-F238E27FC236}">
                  <a16:creationId xmlns:a16="http://schemas.microsoft.com/office/drawing/2014/main" id="{2929FAB0-C03C-FF74-A67E-7DEAF0A7CADB}"/>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0" name="直接连接符 519">
              <a:extLst>
                <a:ext uri="{FF2B5EF4-FFF2-40B4-BE49-F238E27FC236}">
                  <a16:creationId xmlns:a16="http://schemas.microsoft.com/office/drawing/2014/main" id="{04A60E48-B3C9-19BD-4CD7-A39C08411FA4}"/>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1" name="直接连接符 520">
              <a:extLst>
                <a:ext uri="{FF2B5EF4-FFF2-40B4-BE49-F238E27FC236}">
                  <a16:creationId xmlns:a16="http://schemas.microsoft.com/office/drawing/2014/main" id="{E9A2A575-AEEC-D180-76B6-C36D185E3888}"/>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02" name="直接连接符 521">
              <a:extLst>
                <a:ext uri="{FF2B5EF4-FFF2-40B4-BE49-F238E27FC236}">
                  <a16:creationId xmlns:a16="http://schemas.microsoft.com/office/drawing/2014/main" id="{FBCEC0E5-E2B4-1F3D-E124-CE1F125102C5}"/>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3" name="直接连接符 522">
              <a:extLst>
                <a:ext uri="{FF2B5EF4-FFF2-40B4-BE49-F238E27FC236}">
                  <a16:creationId xmlns:a16="http://schemas.microsoft.com/office/drawing/2014/main" id="{B7E14C9A-1D0D-4A8E-7E7E-DE2260917CE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04" name="直接连接符 523">
              <a:extLst>
                <a:ext uri="{FF2B5EF4-FFF2-40B4-BE49-F238E27FC236}">
                  <a16:creationId xmlns:a16="http://schemas.microsoft.com/office/drawing/2014/main" id="{957F1FC3-5038-E76A-2008-CA149D045594}"/>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05" name="组合 524">
            <a:extLst>
              <a:ext uri="{FF2B5EF4-FFF2-40B4-BE49-F238E27FC236}">
                <a16:creationId xmlns:a16="http://schemas.microsoft.com/office/drawing/2014/main" id="{AFA41DED-FF3F-4D91-F038-8A279CE7489B}"/>
              </a:ext>
            </a:extLst>
          </p:cNvPr>
          <p:cNvGrpSpPr/>
          <p:nvPr/>
        </p:nvGrpSpPr>
        <p:grpSpPr>
          <a:xfrm>
            <a:off x="3630008" y="4711115"/>
            <a:ext cx="1994701" cy="384450"/>
            <a:chOff x="5806435" y="3474660"/>
            <a:chExt cx="2751207" cy="436630"/>
          </a:xfrm>
        </p:grpSpPr>
        <p:cxnSp>
          <p:nvCxnSpPr>
            <p:cNvPr id="18606" name="直接连接符 525">
              <a:extLst>
                <a:ext uri="{FF2B5EF4-FFF2-40B4-BE49-F238E27FC236}">
                  <a16:creationId xmlns:a16="http://schemas.microsoft.com/office/drawing/2014/main" id="{0B10F11B-576F-D92F-DB16-6141053D3454}"/>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7" name="直接连接符 526">
              <a:extLst>
                <a:ext uri="{FF2B5EF4-FFF2-40B4-BE49-F238E27FC236}">
                  <a16:creationId xmlns:a16="http://schemas.microsoft.com/office/drawing/2014/main" id="{B6D3856A-31B4-162C-2A81-62F61690B798}"/>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8" name="直接连接符 527">
              <a:extLst>
                <a:ext uri="{FF2B5EF4-FFF2-40B4-BE49-F238E27FC236}">
                  <a16:creationId xmlns:a16="http://schemas.microsoft.com/office/drawing/2014/main" id="{8FEB7B68-6199-0E4C-8536-53C448EBAF71}"/>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09" name="直接连接符 528">
              <a:extLst>
                <a:ext uri="{FF2B5EF4-FFF2-40B4-BE49-F238E27FC236}">
                  <a16:creationId xmlns:a16="http://schemas.microsoft.com/office/drawing/2014/main" id="{DEE5B999-FB17-BDE6-DE40-7A83132E3323}"/>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0" name="直接连接符 529">
              <a:extLst>
                <a:ext uri="{FF2B5EF4-FFF2-40B4-BE49-F238E27FC236}">
                  <a16:creationId xmlns:a16="http://schemas.microsoft.com/office/drawing/2014/main" id="{3BC492FC-55AD-64C1-AC53-3BFA87F055BB}"/>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1" name="直接连接符 530">
              <a:extLst>
                <a:ext uri="{FF2B5EF4-FFF2-40B4-BE49-F238E27FC236}">
                  <a16:creationId xmlns:a16="http://schemas.microsoft.com/office/drawing/2014/main" id="{1A53DC11-4813-D22E-4889-9FFB2A28784B}"/>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12" name="直接连接符 531">
              <a:extLst>
                <a:ext uri="{FF2B5EF4-FFF2-40B4-BE49-F238E27FC236}">
                  <a16:creationId xmlns:a16="http://schemas.microsoft.com/office/drawing/2014/main" id="{D4A20AD7-5F3F-FE3F-F32C-6058116DD247}"/>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13" name="直接连接符 532">
              <a:extLst>
                <a:ext uri="{FF2B5EF4-FFF2-40B4-BE49-F238E27FC236}">
                  <a16:creationId xmlns:a16="http://schemas.microsoft.com/office/drawing/2014/main" id="{548A125A-3E0E-6B57-542A-CB60649D053F}"/>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14" name="直接连接符 533">
              <a:extLst>
                <a:ext uri="{FF2B5EF4-FFF2-40B4-BE49-F238E27FC236}">
                  <a16:creationId xmlns:a16="http://schemas.microsoft.com/office/drawing/2014/main" id="{9447BE0F-9D18-E32B-274A-5BDF75BE8BD3}"/>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15" name="直接连接符 534">
              <a:extLst>
                <a:ext uri="{FF2B5EF4-FFF2-40B4-BE49-F238E27FC236}">
                  <a16:creationId xmlns:a16="http://schemas.microsoft.com/office/drawing/2014/main" id="{C59710D9-411B-C8DF-88B6-DE1504C1D788}"/>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16" name="直接连接符 535">
              <a:extLst>
                <a:ext uri="{FF2B5EF4-FFF2-40B4-BE49-F238E27FC236}">
                  <a16:creationId xmlns:a16="http://schemas.microsoft.com/office/drawing/2014/main" id="{452E9175-3D0C-B132-9273-F87642FE1905}"/>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17" name="直接连接符 536">
              <a:extLst>
                <a:ext uri="{FF2B5EF4-FFF2-40B4-BE49-F238E27FC236}">
                  <a16:creationId xmlns:a16="http://schemas.microsoft.com/office/drawing/2014/main" id="{57626407-431E-5504-7C22-87B31DE11BDB}"/>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18" name="直接连接符 537">
              <a:extLst>
                <a:ext uri="{FF2B5EF4-FFF2-40B4-BE49-F238E27FC236}">
                  <a16:creationId xmlns:a16="http://schemas.microsoft.com/office/drawing/2014/main" id="{E76CA5C8-D515-F7EB-E6DB-E21F0F8F6D07}"/>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19" name="直接连接符 538">
              <a:extLst>
                <a:ext uri="{FF2B5EF4-FFF2-40B4-BE49-F238E27FC236}">
                  <a16:creationId xmlns:a16="http://schemas.microsoft.com/office/drawing/2014/main" id="{480C875E-E37C-D7F2-DC06-BEC70D96EB1D}"/>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0" name="直接连接符 539">
              <a:extLst>
                <a:ext uri="{FF2B5EF4-FFF2-40B4-BE49-F238E27FC236}">
                  <a16:creationId xmlns:a16="http://schemas.microsoft.com/office/drawing/2014/main" id="{D5F55CE3-AF44-3B55-3584-C78E4F84B6C1}"/>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21" name="直接连接符 540">
              <a:extLst>
                <a:ext uri="{FF2B5EF4-FFF2-40B4-BE49-F238E27FC236}">
                  <a16:creationId xmlns:a16="http://schemas.microsoft.com/office/drawing/2014/main" id="{B623299C-6023-7699-E1DA-41501BDA3553}"/>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2" name="直接连接符 541">
              <a:extLst>
                <a:ext uri="{FF2B5EF4-FFF2-40B4-BE49-F238E27FC236}">
                  <a16:creationId xmlns:a16="http://schemas.microsoft.com/office/drawing/2014/main" id="{37B1B7A6-A3E2-7AAD-9768-038F9681606A}"/>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3" name="直接连接符 542">
              <a:extLst>
                <a:ext uri="{FF2B5EF4-FFF2-40B4-BE49-F238E27FC236}">
                  <a16:creationId xmlns:a16="http://schemas.microsoft.com/office/drawing/2014/main" id="{4A7AC198-F539-88F9-4040-E343CFBFA24D}"/>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24" name="直接连接符 543">
              <a:extLst>
                <a:ext uri="{FF2B5EF4-FFF2-40B4-BE49-F238E27FC236}">
                  <a16:creationId xmlns:a16="http://schemas.microsoft.com/office/drawing/2014/main" id="{849FAEC5-7CE9-A992-7861-69848942B738}"/>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5" name="直接连接符 544">
              <a:extLst>
                <a:ext uri="{FF2B5EF4-FFF2-40B4-BE49-F238E27FC236}">
                  <a16:creationId xmlns:a16="http://schemas.microsoft.com/office/drawing/2014/main" id="{5494B783-CE76-BCCB-E115-45B4D70CE0E2}"/>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26" name="直接连接符 545">
              <a:extLst>
                <a:ext uri="{FF2B5EF4-FFF2-40B4-BE49-F238E27FC236}">
                  <a16:creationId xmlns:a16="http://schemas.microsoft.com/office/drawing/2014/main" id="{037F2A21-26F3-58B2-F422-52543DD769CD}"/>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grpSp>
        <p:nvGrpSpPr>
          <p:cNvPr id="18627" name="组合 546">
            <a:extLst>
              <a:ext uri="{FF2B5EF4-FFF2-40B4-BE49-F238E27FC236}">
                <a16:creationId xmlns:a16="http://schemas.microsoft.com/office/drawing/2014/main" id="{757738B1-79F6-2278-FAA0-109BBD585AEB}"/>
              </a:ext>
            </a:extLst>
          </p:cNvPr>
          <p:cNvGrpSpPr/>
          <p:nvPr/>
        </p:nvGrpSpPr>
        <p:grpSpPr>
          <a:xfrm>
            <a:off x="3601292" y="5209951"/>
            <a:ext cx="1994701" cy="384450"/>
            <a:chOff x="5806435" y="3474660"/>
            <a:chExt cx="2751207" cy="436630"/>
          </a:xfrm>
        </p:grpSpPr>
        <p:cxnSp>
          <p:nvCxnSpPr>
            <p:cNvPr id="18628" name="直接连接符 547">
              <a:extLst>
                <a:ext uri="{FF2B5EF4-FFF2-40B4-BE49-F238E27FC236}">
                  <a16:creationId xmlns:a16="http://schemas.microsoft.com/office/drawing/2014/main" id="{F99A5FB7-64CC-F08E-C731-202D41CF2585}"/>
                </a:ext>
              </a:extLst>
            </p:cNvPr>
            <p:cNvCxnSpPr>
              <a:cxnSpLocks/>
            </p:cNvCxnSpPr>
            <p:nvPr/>
          </p:nvCxnSpPr>
          <p:spPr>
            <a:xfrm>
              <a:off x="58088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29" name="直接连接符 548">
              <a:extLst>
                <a:ext uri="{FF2B5EF4-FFF2-40B4-BE49-F238E27FC236}">
                  <a16:creationId xmlns:a16="http://schemas.microsoft.com/office/drawing/2014/main" id="{C42EB2DA-D623-C448-8C0E-C13843C6DADF}"/>
                </a:ext>
              </a:extLst>
            </p:cNvPr>
            <p:cNvCxnSpPr>
              <a:cxnSpLocks/>
            </p:cNvCxnSpPr>
            <p:nvPr/>
          </p:nvCxnSpPr>
          <p:spPr>
            <a:xfrm>
              <a:off x="63575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0" name="直接连接符 549">
              <a:extLst>
                <a:ext uri="{FF2B5EF4-FFF2-40B4-BE49-F238E27FC236}">
                  <a16:creationId xmlns:a16="http://schemas.microsoft.com/office/drawing/2014/main" id="{EBDEC987-0252-98A6-CC0C-0DE4094E543C}"/>
                </a:ext>
              </a:extLst>
            </p:cNvPr>
            <p:cNvCxnSpPr>
              <a:cxnSpLocks/>
            </p:cNvCxnSpPr>
            <p:nvPr/>
          </p:nvCxnSpPr>
          <p:spPr>
            <a:xfrm>
              <a:off x="6901071"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1" name="直接连接符 550">
              <a:extLst>
                <a:ext uri="{FF2B5EF4-FFF2-40B4-BE49-F238E27FC236}">
                  <a16:creationId xmlns:a16="http://schemas.microsoft.com/office/drawing/2014/main" id="{1D5CA7C1-D1FC-32BF-7B2D-86A4E926B7BF}"/>
                </a:ext>
              </a:extLst>
            </p:cNvPr>
            <p:cNvCxnSpPr>
              <a:cxnSpLocks/>
            </p:cNvCxnSpPr>
            <p:nvPr/>
          </p:nvCxnSpPr>
          <p:spPr>
            <a:xfrm>
              <a:off x="7449737"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2" name="直接连接符 551">
              <a:extLst>
                <a:ext uri="{FF2B5EF4-FFF2-40B4-BE49-F238E27FC236}">
                  <a16:creationId xmlns:a16="http://schemas.microsoft.com/office/drawing/2014/main" id="{1FE43DDD-E46A-21F3-615D-27620EF198EF}"/>
                </a:ext>
              </a:extLst>
            </p:cNvPr>
            <p:cNvCxnSpPr>
              <a:cxnSpLocks/>
            </p:cNvCxnSpPr>
            <p:nvPr/>
          </p:nvCxnSpPr>
          <p:spPr>
            <a:xfrm>
              <a:off x="8004756" y="347466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3" name="直接连接符 552">
              <a:extLst>
                <a:ext uri="{FF2B5EF4-FFF2-40B4-BE49-F238E27FC236}">
                  <a16:creationId xmlns:a16="http://schemas.microsoft.com/office/drawing/2014/main" id="{35C6DF24-B948-0811-10A9-4308EB880F60}"/>
                </a:ext>
              </a:extLst>
            </p:cNvPr>
            <p:cNvCxnSpPr>
              <a:cxnSpLocks/>
            </p:cNvCxnSpPr>
            <p:nvPr/>
          </p:nvCxnSpPr>
          <p:spPr>
            <a:xfrm>
              <a:off x="8553422" y="3479290"/>
              <a:ext cx="0" cy="432000"/>
            </a:xfrm>
            <a:prstGeom prst="line">
              <a:avLst/>
            </a:prstGeom>
            <a:noFill/>
            <a:ln w="6350" cap="flat" cmpd="sng" algn="ctr">
              <a:solidFill>
                <a:srgbClr val="70AD47">
                  <a:lumMod val="75000"/>
                  <a:alpha val="75000"/>
                </a:srgbClr>
              </a:solidFill>
              <a:prstDash val="solid"/>
              <a:miter lim="800000"/>
            </a:ln>
            <a:effectLst/>
          </p:spPr>
        </p:cxnSp>
        <p:cxnSp>
          <p:nvCxnSpPr>
            <p:cNvPr id="18634" name="直接连接符 553">
              <a:extLst>
                <a:ext uri="{FF2B5EF4-FFF2-40B4-BE49-F238E27FC236}">
                  <a16:creationId xmlns:a16="http://schemas.microsoft.com/office/drawing/2014/main" id="{DCDBF6A0-EB86-BB93-04C2-FB2A4ADBC464}"/>
                </a:ext>
              </a:extLst>
            </p:cNvPr>
            <p:cNvCxnSpPr/>
            <p:nvPr/>
          </p:nvCxnSpPr>
          <p:spPr>
            <a:xfrm flipH="1">
              <a:off x="5808871" y="3479290"/>
              <a:ext cx="553086" cy="426591"/>
            </a:xfrm>
            <a:prstGeom prst="line">
              <a:avLst/>
            </a:prstGeom>
            <a:noFill/>
            <a:ln w="6350" cap="flat" cmpd="sng" algn="ctr">
              <a:solidFill>
                <a:srgbClr val="70AD47">
                  <a:lumMod val="75000"/>
                  <a:alpha val="75000"/>
                </a:srgbClr>
              </a:solidFill>
              <a:prstDash val="solid"/>
              <a:miter lim="800000"/>
            </a:ln>
            <a:effectLst/>
          </p:spPr>
        </p:cxnSp>
        <p:cxnSp>
          <p:nvCxnSpPr>
            <p:cNvPr id="18635" name="直接连接符 554">
              <a:extLst>
                <a:ext uri="{FF2B5EF4-FFF2-40B4-BE49-F238E27FC236}">
                  <a16:creationId xmlns:a16="http://schemas.microsoft.com/office/drawing/2014/main" id="{19D4F961-1503-72CE-8ADD-590E7C044C6D}"/>
                </a:ext>
              </a:extLst>
            </p:cNvPr>
            <p:cNvCxnSpPr/>
            <p:nvPr/>
          </p:nvCxnSpPr>
          <p:spPr>
            <a:xfrm flipH="1">
              <a:off x="6354363" y="3479290"/>
              <a:ext cx="546708" cy="426591"/>
            </a:xfrm>
            <a:prstGeom prst="line">
              <a:avLst/>
            </a:prstGeom>
            <a:noFill/>
            <a:ln w="6350" cap="flat" cmpd="sng" algn="ctr">
              <a:solidFill>
                <a:srgbClr val="70AD47">
                  <a:lumMod val="75000"/>
                  <a:alpha val="75000"/>
                </a:srgbClr>
              </a:solidFill>
              <a:prstDash val="solid"/>
              <a:miter lim="800000"/>
            </a:ln>
            <a:effectLst/>
          </p:spPr>
        </p:cxnSp>
        <p:cxnSp>
          <p:nvCxnSpPr>
            <p:cNvPr id="18636" name="直接连接符 555">
              <a:extLst>
                <a:ext uri="{FF2B5EF4-FFF2-40B4-BE49-F238E27FC236}">
                  <a16:creationId xmlns:a16="http://schemas.microsoft.com/office/drawing/2014/main" id="{ADD4F81B-E32D-594B-2AC6-67A9F0D74378}"/>
                </a:ext>
              </a:extLst>
            </p:cNvPr>
            <p:cNvCxnSpPr/>
            <p:nvPr/>
          </p:nvCxnSpPr>
          <p:spPr>
            <a:xfrm flipH="1">
              <a:off x="6901071" y="3479290"/>
              <a:ext cx="555327" cy="426591"/>
            </a:xfrm>
            <a:prstGeom prst="line">
              <a:avLst/>
            </a:prstGeom>
            <a:noFill/>
            <a:ln w="6350" cap="flat" cmpd="sng" algn="ctr">
              <a:solidFill>
                <a:srgbClr val="70AD47">
                  <a:lumMod val="75000"/>
                  <a:alpha val="75000"/>
                </a:srgbClr>
              </a:solidFill>
              <a:prstDash val="solid"/>
              <a:miter lim="800000"/>
            </a:ln>
            <a:effectLst/>
          </p:spPr>
        </p:cxnSp>
        <p:cxnSp>
          <p:nvCxnSpPr>
            <p:cNvPr id="18637" name="直接连接符 556">
              <a:extLst>
                <a:ext uri="{FF2B5EF4-FFF2-40B4-BE49-F238E27FC236}">
                  <a16:creationId xmlns:a16="http://schemas.microsoft.com/office/drawing/2014/main" id="{9C49331D-2D64-FD51-4627-2AB03A5D89A7}"/>
                </a:ext>
              </a:extLst>
            </p:cNvPr>
            <p:cNvCxnSpPr/>
            <p:nvPr/>
          </p:nvCxnSpPr>
          <p:spPr>
            <a:xfrm flipH="1">
              <a:off x="7449512" y="3479290"/>
              <a:ext cx="559498" cy="426591"/>
            </a:xfrm>
            <a:prstGeom prst="line">
              <a:avLst/>
            </a:prstGeom>
            <a:noFill/>
            <a:ln w="6350" cap="flat" cmpd="sng" algn="ctr">
              <a:solidFill>
                <a:srgbClr val="70AD47">
                  <a:lumMod val="75000"/>
                  <a:alpha val="75000"/>
                </a:srgbClr>
              </a:solidFill>
              <a:prstDash val="solid"/>
              <a:miter lim="800000"/>
            </a:ln>
            <a:effectLst/>
          </p:spPr>
        </p:cxnSp>
        <p:cxnSp>
          <p:nvCxnSpPr>
            <p:cNvPr id="18638" name="直接连接符 557">
              <a:extLst>
                <a:ext uri="{FF2B5EF4-FFF2-40B4-BE49-F238E27FC236}">
                  <a16:creationId xmlns:a16="http://schemas.microsoft.com/office/drawing/2014/main" id="{3508A317-C787-0AE2-9D91-C62D3C9B11A9}"/>
                </a:ext>
              </a:extLst>
            </p:cNvPr>
            <p:cNvCxnSpPr/>
            <p:nvPr/>
          </p:nvCxnSpPr>
          <p:spPr>
            <a:xfrm flipH="1">
              <a:off x="8009010" y="3479290"/>
              <a:ext cx="548632" cy="426591"/>
            </a:xfrm>
            <a:prstGeom prst="line">
              <a:avLst/>
            </a:prstGeom>
            <a:noFill/>
            <a:ln w="6350" cap="flat" cmpd="sng" algn="ctr">
              <a:solidFill>
                <a:srgbClr val="70AD47">
                  <a:lumMod val="75000"/>
                  <a:alpha val="75000"/>
                </a:srgbClr>
              </a:solidFill>
              <a:prstDash val="solid"/>
              <a:miter lim="800000"/>
            </a:ln>
            <a:effectLst/>
          </p:spPr>
        </p:cxnSp>
        <p:cxnSp>
          <p:nvCxnSpPr>
            <p:cNvPr id="18639" name="直接连接符 558">
              <a:extLst>
                <a:ext uri="{FF2B5EF4-FFF2-40B4-BE49-F238E27FC236}">
                  <a16:creationId xmlns:a16="http://schemas.microsoft.com/office/drawing/2014/main" id="{209B7FD3-9721-3E53-D755-D1E1E858E0B1}"/>
                </a:ext>
              </a:extLst>
            </p:cNvPr>
            <p:cNvCxnSpPr>
              <a:cxnSpLocks/>
            </p:cNvCxnSpPr>
            <p:nvPr/>
          </p:nvCxnSpPr>
          <p:spPr>
            <a:xfrm flipV="1">
              <a:off x="5808871" y="3479290"/>
              <a:ext cx="1091415" cy="423887"/>
            </a:xfrm>
            <a:prstGeom prst="line">
              <a:avLst/>
            </a:prstGeom>
            <a:noFill/>
            <a:ln w="6350" cap="flat" cmpd="sng" algn="ctr">
              <a:solidFill>
                <a:srgbClr val="70AD47">
                  <a:lumMod val="75000"/>
                  <a:alpha val="75000"/>
                </a:srgbClr>
              </a:solidFill>
              <a:prstDash val="solid"/>
              <a:miter lim="800000"/>
            </a:ln>
            <a:effectLst/>
          </p:spPr>
        </p:cxnSp>
        <p:cxnSp>
          <p:nvCxnSpPr>
            <p:cNvPr id="18640" name="直接连接符 559">
              <a:extLst>
                <a:ext uri="{FF2B5EF4-FFF2-40B4-BE49-F238E27FC236}">
                  <a16:creationId xmlns:a16="http://schemas.microsoft.com/office/drawing/2014/main" id="{BEF2944C-E798-99DC-BB4F-1994047E8250}"/>
                </a:ext>
              </a:extLst>
            </p:cNvPr>
            <p:cNvCxnSpPr>
              <a:cxnSpLocks/>
            </p:cNvCxnSpPr>
            <p:nvPr/>
          </p:nvCxnSpPr>
          <p:spPr>
            <a:xfrm flipV="1">
              <a:off x="6894329" y="3481604"/>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1" name="直接连接符 560">
              <a:extLst>
                <a:ext uri="{FF2B5EF4-FFF2-40B4-BE49-F238E27FC236}">
                  <a16:creationId xmlns:a16="http://schemas.microsoft.com/office/drawing/2014/main" id="{D6FDCE62-25A2-3BF1-6534-C30E9C1998D0}"/>
                </a:ext>
              </a:extLst>
            </p:cNvPr>
            <p:cNvCxnSpPr>
              <a:cxnSpLocks/>
            </p:cNvCxnSpPr>
            <p:nvPr/>
          </p:nvCxnSpPr>
          <p:spPr>
            <a:xfrm flipV="1">
              <a:off x="6351549" y="3482312"/>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2" name="直接连接符 561">
              <a:extLst>
                <a:ext uri="{FF2B5EF4-FFF2-40B4-BE49-F238E27FC236}">
                  <a16:creationId xmlns:a16="http://schemas.microsoft.com/office/drawing/2014/main" id="{EC7E9AAD-9502-C53E-B62B-30404532D118}"/>
                </a:ext>
              </a:extLst>
            </p:cNvPr>
            <p:cNvCxnSpPr>
              <a:cxnSpLocks/>
            </p:cNvCxnSpPr>
            <p:nvPr/>
          </p:nvCxnSpPr>
          <p:spPr>
            <a:xfrm flipV="1">
              <a:off x="7447367" y="3478899"/>
              <a:ext cx="1109637" cy="424277"/>
            </a:xfrm>
            <a:prstGeom prst="line">
              <a:avLst/>
            </a:prstGeom>
            <a:noFill/>
            <a:ln w="6350" cap="flat" cmpd="sng" algn="ctr">
              <a:solidFill>
                <a:srgbClr val="70AD47">
                  <a:lumMod val="75000"/>
                  <a:alpha val="75000"/>
                </a:srgbClr>
              </a:solidFill>
              <a:prstDash val="solid"/>
              <a:miter lim="800000"/>
            </a:ln>
            <a:effectLst/>
          </p:spPr>
        </p:cxnSp>
        <p:cxnSp>
          <p:nvCxnSpPr>
            <p:cNvPr id="18643" name="直接连接符 562">
              <a:extLst>
                <a:ext uri="{FF2B5EF4-FFF2-40B4-BE49-F238E27FC236}">
                  <a16:creationId xmlns:a16="http://schemas.microsoft.com/office/drawing/2014/main" id="{D5BAD545-B886-DDD0-CB8D-FBA8C5D805F4}"/>
                </a:ext>
              </a:extLst>
            </p:cNvPr>
            <p:cNvCxnSpPr/>
            <p:nvPr/>
          </p:nvCxnSpPr>
          <p:spPr>
            <a:xfrm flipV="1">
              <a:off x="5806435" y="3478899"/>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4" name="直接连接符 563">
              <a:extLst>
                <a:ext uri="{FF2B5EF4-FFF2-40B4-BE49-F238E27FC236}">
                  <a16:creationId xmlns:a16="http://schemas.microsoft.com/office/drawing/2014/main" id="{F5DFF745-707E-8722-E523-36F115AB8C3F}"/>
                </a:ext>
              </a:extLst>
            </p:cNvPr>
            <p:cNvCxnSpPr/>
            <p:nvPr/>
          </p:nvCxnSpPr>
          <p:spPr>
            <a:xfrm flipV="1">
              <a:off x="6359295" y="3478898"/>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5" name="直接连接符 564">
              <a:extLst>
                <a:ext uri="{FF2B5EF4-FFF2-40B4-BE49-F238E27FC236}">
                  <a16:creationId xmlns:a16="http://schemas.microsoft.com/office/drawing/2014/main" id="{2698B00D-F040-219C-9DC8-CAD0D0B70D70}"/>
                </a:ext>
              </a:extLst>
            </p:cNvPr>
            <p:cNvCxnSpPr/>
            <p:nvPr/>
          </p:nvCxnSpPr>
          <p:spPr>
            <a:xfrm flipV="1">
              <a:off x="6902688" y="3481212"/>
              <a:ext cx="1640865" cy="424277"/>
            </a:xfrm>
            <a:prstGeom prst="line">
              <a:avLst/>
            </a:prstGeom>
            <a:noFill/>
            <a:ln w="6350" cap="flat" cmpd="sng" algn="ctr">
              <a:solidFill>
                <a:srgbClr val="70AD47">
                  <a:lumMod val="75000"/>
                  <a:alpha val="75000"/>
                </a:srgbClr>
              </a:solidFill>
              <a:prstDash val="solid"/>
              <a:miter lim="800000"/>
            </a:ln>
            <a:effectLst/>
          </p:spPr>
        </p:cxnSp>
        <p:cxnSp>
          <p:nvCxnSpPr>
            <p:cNvPr id="18646" name="直接连接符 565">
              <a:extLst>
                <a:ext uri="{FF2B5EF4-FFF2-40B4-BE49-F238E27FC236}">
                  <a16:creationId xmlns:a16="http://schemas.microsoft.com/office/drawing/2014/main" id="{5902A9B5-638E-C217-AFBF-675D0E36732D}"/>
                </a:ext>
              </a:extLst>
            </p:cNvPr>
            <p:cNvCxnSpPr/>
            <p:nvPr/>
          </p:nvCxnSpPr>
          <p:spPr>
            <a:xfrm flipV="1">
              <a:off x="5806435" y="3478898"/>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7" name="直接连接符 566">
              <a:extLst>
                <a:ext uri="{FF2B5EF4-FFF2-40B4-BE49-F238E27FC236}">
                  <a16:creationId xmlns:a16="http://schemas.microsoft.com/office/drawing/2014/main" id="{2296D9DF-80D1-8069-517B-64D1D699F6F0}"/>
                </a:ext>
              </a:extLst>
            </p:cNvPr>
            <p:cNvCxnSpPr/>
            <p:nvPr/>
          </p:nvCxnSpPr>
          <p:spPr>
            <a:xfrm flipV="1">
              <a:off x="6354355" y="3485344"/>
              <a:ext cx="2196354" cy="424277"/>
            </a:xfrm>
            <a:prstGeom prst="line">
              <a:avLst/>
            </a:prstGeom>
            <a:noFill/>
            <a:ln w="6350" cap="flat" cmpd="sng" algn="ctr">
              <a:solidFill>
                <a:srgbClr val="70AD47">
                  <a:lumMod val="75000"/>
                  <a:alpha val="75000"/>
                </a:srgbClr>
              </a:solidFill>
              <a:prstDash val="solid"/>
              <a:miter lim="800000"/>
            </a:ln>
            <a:effectLst/>
          </p:spPr>
        </p:cxnSp>
        <p:cxnSp>
          <p:nvCxnSpPr>
            <p:cNvPr id="18648" name="直接连接符 567">
              <a:extLst>
                <a:ext uri="{FF2B5EF4-FFF2-40B4-BE49-F238E27FC236}">
                  <a16:creationId xmlns:a16="http://schemas.microsoft.com/office/drawing/2014/main" id="{C4DF510C-69CE-A321-0F9F-ED4603F811C7}"/>
                </a:ext>
              </a:extLst>
            </p:cNvPr>
            <p:cNvCxnSpPr/>
            <p:nvPr/>
          </p:nvCxnSpPr>
          <p:spPr>
            <a:xfrm flipV="1">
              <a:off x="5806435" y="3478898"/>
              <a:ext cx="2744274" cy="424277"/>
            </a:xfrm>
            <a:prstGeom prst="line">
              <a:avLst/>
            </a:prstGeom>
            <a:noFill/>
            <a:ln w="6350" cap="flat" cmpd="sng" algn="ctr">
              <a:solidFill>
                <a:srgbClr val="70AD47">
                  <a:lumMod val="75000"/>
                  <a:alpha val="75000"/>
                </a:srgbClr>
              </a:solidFill>
              <a:prstDash val="solid"/>
              <a:miter lim="800000"/>
            </a:ln>
            <a:effectLst/>
          </p:spPr>
        </p:cxnSp>
      </p:grpSp>
      <p:cxnSp>
        <p:nvCxnSpPr>
          <p:cNvPr id="18649" name="直接箭头连接符 568">
            <a:extLst>
              <a:ext uri="{FF2B5EF4-FFF2-40B4-BE49-F238E27FC236}">
                <a16:creationId xmlns:a16="http://schemas.microsoft.com/office/drawing/2014/main" id="{504F64E6-283B-6412-8088-7F3ED3F6A614}"/>
              </a:ext>
            </a:extLst>
          </p:cNvPr>
          <p:cNvCxnSpPr>
            <a:cxnSpLocks/>
          </p:cNvCxnSpPr>
          <p:nvPr/>
        </p:nvCxnSpPr>
        <p:spPr>
          <a:xfrm flipH="1" flipV="1">
            <a:off x="5606664"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0" name="直接箭头连接符 569">
            <a:extLst>
              <a:ext uri="{FF2B5EF4-FFF2-40B4-BE49-F238E27FC236}">
                <a16:creationId xmlns:a16="http://schemas.microsoft.com/office/drawing/2014/main" id="{BB641123-A6E0-D15C-5FA2-03DB9052A569}"/>
              </a:ext>
            </a:extLst>
          </p:cNvPr>
          <p:cNvCxnSpPr>
            <a:cxnSpLocks/>
          </p:cNvCxnSpPr>
          <p:nvPr/>
        </p:nvCxnSpPr>
        <p:spPr>
          <a:xfrm flipH="1" flipV="1">
            <a:off x="5203785" y="343516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1" name="直接箭头连接符 570">
            <a:extLst>
              <a:ext uri="{FF2B5EF4-FFF2-40B4-BE49-F238E27FC236}">
                <a16:creationId xmlns:a16="http://schemas.microsoft.com/office/drawing/2014/main" id="{9EAF2D2F-9436-6CC0-2A68-C03BA54AEEB7}"/>
              </a:ext>
            </a:extLst>
          </p:cNvPr>
          <p:cNvCxnSpPr>
            <a:cxnSpLocks/>
          </p:cNvCxnSpPr>
          <p:nvPr/>
        </p:nvCxnSpPr>
        <p:spPr>
          <a:xfrm flipH="1" flipV="1">
            <a:off x="4798712" y="343579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2" name="直接箭头连接符 571">
            <a:extLst>
              <a:ext uri="{FF2B5EF4-FFF2-40B4-BE49-F238E27FC236}">
                <a16:creationId xmlns:a16="http://schemas.microsoft.com/office/drawing/2014/main" id="{648D6B2B-0334-9FAC-E856-71E3C3BC9F18}"/>
              </a:ext>
            </a:extLst>
          </p:cNvPr>
          <p:cNvCxnSpPr>
            <a:cxnSpLocks/>
          </p:cNvCxnSpPr>
          <p:nvPr/>
        </p:nvCxnSpPr>
        <p:spPr>
          <a:xfrm flipH="1" flipV="1">
            <a:off x="4393016"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3" name="直接箭头连接符 572">
            <a:extLst>
              <a:ext uri="{FF2B5EF4-FFF2-40B4-BE49-F238E27FC236}">
                <a16:creationId xmlns:a16="http://schemas.microsoft.com/office/drawing/2014/main" id="{7B46894C-CCCF-4F3F-2B69-53525EA2D9DF}"/>
              </a:ext>
            </a:extLst>
          </p:cNvPr>
          <p:cNvCxnSpPr>
            <a:cxnSpLocks/>
          </p:cNvCxnSpPr>
          <p:nvPr/>
        </p:nvCxnSpPr>
        <p:spPr>
          <a:xfrm flipH="1" flipV="1">
            <a:off x="3999788" y="342798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54" name="直接箭头连接符 573">
            <a:extLst>
              <a:ext uri="{FF2B5EF4-FFF2-40B4-BE49-F238E27FC236}">
                <a16:creationId xmlns:a16="http://schemas.microsoft.com/office/drawing/2014/main" id="{63F4C9F9-99E1-37AA-0B76-297D767EAB05}"/>
              </a:ext>
            </a:extLst>
          </p:cNvPr>
          <p:cNvCxnSpPr>
            <a:cxnSpLocks/>
          </p:cNvCxnSpPr>
          <p:nvPr/>
        </p:nvCxnSpPr>
        <p:spPr>
          <a:xfrm flipV="1">
            <a:off x="3602346" y="343975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55" name="组合 574">
            <a:extLst>
              <a:ext uri="{FF2B5EF4-FFF2-40B4-BE49-F238E27FC236}">
                <a16:creationId xmlns:a16="http://schemas.microsoft.com/office/drawing/2014/main" id="{7A9F1564-8419-6DD9-791B-169C459A786D}"/>
              </a:ext>
            </a:extLst>
          </p:cNvPr>
          <p:cNvGrpSpPr/>
          <p:nvPr/>
        </p:nvGrpSpPr>
        <p:grpSpPr>
          <a:xfrm>
            <a:off x="3406183" y="3164991"/>
            <a:ext cx="2420855" cy="298785"/>
            <a:chOff x="5379914" y="3286921"/>
            <a:chExt cx="2420855" cy="298785"/>
          </a:xfrm>
        </p:grpSpPr>
        <p:sp>
          <p:nvSpPr>
            <p:cNvPr id="18656" name="矩形 575">
              <a:extLst>
                <a:ext uri="{FF2B5EF4-FFF2-40B4-BE49-F238E27FC236}">
                  <a16:creationId xmlns:a16="http://schemas.microsoft.com/office/drawing/2014/main" id="{31EFE910-A043-2298-BD11-1ADF0DD09E38}"/>
                </a:ext>
              </a:extLst>
            </p:cNvPr>
            <p:cNvSpPr/>
            <p:nvPr/>
          </p:nvSpPr>
          <p:spPr>
            <a:xfrm>
              <a:off x="5379914" y="3292611"/>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p>
          </p:txBody>
        </p:sp>
        <p:sp>
          <p:nvSpPr>
            <p:cNvPr id="18657" name="矩形 576">
              <a:extLst>
                <a:ext uri="{FF2B5EF4-FFF2-40B4-BE49-F238E27FC236}">
                  <a16:creationId xmlns:a16="http://schemas.microsoft.com/office/drawing/2014/main" id="{AED954AB-0D8B-45AC-9608-51D7EFE85F8A}"/>
                </a:ext>
              </a:extLst>
            </p:cNvPr>
            <p:cNvSpPr/>
            <p:nvPr/>
          </p:nvSpPr>
          <p:spPr>
            <a:xfrm>
              <a:off x="5763778" y="3293249"/>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8" name="矩形 577">
              <a:extLst>
                <a:ext uri="{FF2B5EF4-FFF2-40B4-BE49-F238E27FC236}">
                  <a16:creationId xmlns:a16="http://schemas.microsoft.com/office/drawing/2014/main" id="{7334DB6F-092F-3521-A337-109B2C806534}"/>
                </a:ext>
              </a:extLst>
            </p:cNvPr>
            <p:cNvSpPr/>
            <p:nvPr/>
          </p:nvSpPr>
          <p:spPr>
            <a:xfrm>
              <a:off x="6154459" y="3292654"/>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59" name="矩形 578">
              <a:extLst>
                <a:ext uri="{FF2B5EF4-FFF2-40B4-BE49-F238E27FC236}">
                  <a16:creationId xmlns:a16="http://schemas.microsoft.com/office/drawing/2014/main" id="{6C2B7108-46D1-19AA-534E-F0698AC79A6F}"/>
                </a:ext>
              </a:extLst>
            </p:cNvPr>
            <p:cNvSpPr/>
            <p:nvPr/>
          </p:nvSpPr>
          <p:spPr>
            <a:xfrm>
              <a:off x="6565740" y="329220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0" name="矩形 579">
              <a:extLst>
                <a:ext uri="{FF2B5EF4-FFF2-40B4-BE49-F238E27FC236}">
                  <a16:creationId xmlns:a16="http://schemas.microsoft.com/office/drawing/2014/main" id="{EC894D65-6A99-3D1E-0C8D-BC4F2EC53651}"/>
                </a:ext>
              </a:extLst>
            </p:cNvPr>
            <p:cNvSpPr/>
            <p:nvPr/>
          </p:nvSpPr>
          <p:spPr>
            <a:xfrm>
              <a:off x="6966376" y="328955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61" name="矩形 580">
              <a:extLst>
                <a:ext uri="{FF2B5EF4-FFF2-40B4-BE49-F238E27FC236}">
                  <a16:creationId xmlns:a16="http://schemas.microsoft.com/office/drawing/2014/main" id="{081489ED-5B5C-0D53-5CB4-2F00B67D113B}"/>
                </a:ext>
              </a:extLst>
            </p:cNvPr>
            <p:cNvSpPr/>
            <p:nvPr/>
          </p:nvSpPr>
          <p:spPr>
            <a:xfrm>
              <a:off x="7362740" y="3286921"/>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[SEP]</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62" name="直接箭头连接符 581">
            <a:extLst>
              <a:ext uri="{FF2B5EF4-FFF2-40B4-BE49-F238E27FC236}">
                <a16:creationId xmlns:a16="http://schemas.microsoft.com/office/drawing/2014/main" id="{59A91196-3949-80C3-C131-CDA834C7E5E8}"/>
              </a:ext>
            </a:extLst>
          </p:cNvPr>
          <p:cNvCxnSpPr>
            <a:cxnSpLocks/>
          </p:cNvCxnSpPr>
          <p:nvPr/>
        </p:nvCxnSpPr>
        <p:spPr>
          <a:xfrm flipH="1" flipV="1">
            <a:off x="2530305"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3" name="直接箭头连接符 582">
            <a:extLst>
              <a:ext uri="{FF2B5EF4-FFF2-40B4-BE49-F238E27FC236}">
                <a16:creationId xmlns:a16="http://schemas.microsoft.com/office/drawing/2014/main" id="{3554D6DE-2E08-7C78-6A75-BBABF2343CED}"/>
              </a:ext>
            </a:extLst>
          </p:cNvPr>
          <p:cNvCxnSpPr>
            <a:cxnSpLocks/>
          </p:cNvCxnSpPr>
          <p:nvPr/>
        </p:nvCxnSpPr>
        <p:spPr>
          <a:xfrm flipH="1" flipV="1">
            <a:off x="2127426" y="5727250"/>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4" name="直接箭头连接符 583">
            <a:extLst>
              <a:ext uri="{FF2B5EF4-FFF2-40B4-BE49-F238E27FC236}">
                <a16:creationId xmlns:a16="http://schemas.microsoft.com/office/drawing/2014/main" id="{90BA9D5C-76A6-EE54-E0B1-ACE610832E07}"/>
              </a:ext>
            </a:extLst>
          </p:cNvPr>
          <p:cNvCxnSpPr>
            <a:cxnSpLocks/>
          </p:cNvCxnSpPr>
          <p:nvPr/>
        </p:nvCxnSpPr>
        <p:spPr>
          <a:xfrm flipH="1" flipV="1">
            <a:off x="1722353" y="5727885"/>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5" name="直接箭头连接符 584">
            <a:extLst>
              <a:ext uri="{FF2B5EF4-FFF2-40B4-BE49-F238E27FC236}">
                <a16:creationId xmlns:a16="http://schemas.microsoft.com/office/drawing/2014/main" id="{F20F9187-A874-A269-D6A5-DE5DEEB3C53F}"/>
              </a:ext>
            </a:extLst>
          </p:cNvPr>
          <p:cNvCxnSpPr>
            <a:cxnSpLocks/>
          </p:cNvCxnSpPr>
          <p:nvPr/>
        </p:nvCxnSpPr>
        <p:spPr>
          <a:xfrm flipH="1" flipV="1">
            <a:off x="1316657"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6" name="直接箭头连接符 585">
            <a:extLst>
              <a:ext uri="{FF2B5EF4-FFF2-40B4-BE49-F238E27FC236}">
                <a16:creationId xmlns:a16="http://schemas.microsoft.com/office/drawing/2014/main" id="{154E6C5B-D2E5-53E4-F21F-6595A8678285}"/>
              </a:ext>
            </a:extLst>
          </p:cNvPr>
          <p:cNvCxnSpPr>
            <a:cxnSpLocks/>
          </p:cNvCxnSpPr>
          <p:nvPr/>
        </p:nvCxnSpPr>
        <p:spPr>
          <a:xfrm flipH="1" flipV="1">
            <a:off x="923429" y="5720074"/>
            <a:ext cx="534"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67" name="直接箭头连接符 586">
            <a:extLst>
              <a:ext uri="{FF2B5EF4-FFF2-40B4-BE49-F238E27FC236}">
                <a16:creationId xmlns:a16="http://schemas.microsoft.com/office/drawing/2014/main" id="{D383F054-ABD0-22FA-007D-76DAACD45659}"/>
              </a:ext>
            </a:extLst>
          </p:cNvPr>
          <p:cNvCxnSpPr>
            <a:cxnSpLocks/>
          </p:cNvCxnSpPr>
          <p:nvPr/>
        </p:nvCxnSpPr>
        <p:spPr>
          <a:xfrm flipV="1">
            <a:off x="525987" y="5731841"/>
            <a:ext cx="0" cy="180000"/>
          </a:xfrm>
          <a:prstGeom prst="straightConnector1">
            <a:avLst/>
          </a:prstGeom>
          <a:noFill/>
          <a:ln w="12700" cap="flat" cmpd="sng" algn="ctr">
            <a:solidFill>
              <a:sysClr val="windowText" lastClr="000000"/>
            </a:solidFill>
            <a:prstDash val="solid"/>
            <a:miter lim="800000"/>
            <a:tailEnd type="stealth"/>
          </a:ln>
          <a:effectLst/>
        </p:spPr>
      </p:cxnSp>
      <p:grpSp>
        <p:nvGrpSpPr>
          <p:cNvPr id="18668" name="组合 587">
            <a:extLst>
              <a:ext uri="{FF2B5EF4-FFF2-40B4-BE49-F238E27FC236}">
                <a16:creationId xmlns:a16="http://schemas.microsoft.com/office/drawing/2014/main" id="{7EE84788-A2C5-1F5C-EB31-D99F168ACF92}"/>
              </a:ext>
            </a:extLst>
          </p:cNvPr>
          <p:cNvGrpSpPr/>
          <p:nvPr/>
        </p:nvGrpSpPr>
        <p:grpSpPr>
          <a:xfrm>
            <a:off x="307862" y="5844911"/>
            <a:ext cx="2438157" cy="296057"/>
            <a:chOff x="1479375" y="4905560"/>
            <a:chExt cx="2438157" cy="296057"/>
          </a:xfrm>
        </p:grpSpPr>
        <p:sp>
          <p:nvSpPr>
            <p:cNvPr id="18669" name="矩形 588">
              <a:extLst>
                <a:ext uri="{FF2B5EF4-FFF2-40B4-BE49-F238E27FC236}">
                  <a16:creationId xmlns:a16="http://schemas.microsoft.com/office/drawing/2014/main" id="{A2DD3805-33ED-3453-8B3E-23F94D7736FB}"/>
                </a:ext>
              </a:extLst>
            </p:cNvPr>
            <p:cNvSpPr/>
            <p:nvPr/>
          </p:nvSpPr>
          <p:spPr>
            <a:xfrm>
              <a:off x="1479375" y="4908998"/>
              <a:ext cx="441236"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[CLS]</a:t>
              </a:r>
            </a:p>
          </p:txBody>
        </p:sp>
        <p:sp>
          <p:nvSpPr>
            <p:cNvPr id="18670" name="矩形 589">
              <a:extLst>
                <a:ext uri="{FF2B5EF4-FFF2-40B4-BE49-F238E27FC236}">
                  <a16:creationId xmlns:a16="http://schemas.microsoft.com/office/drawing/2014/main" id="{CDF563AA-0BA1-A05F-27B1-851D4B36A1FF}"/>
                </a:ext>
              </a:extLst>
            </p:cNvPr>
            <p:cNvSpPr/>
            <p:nvPr/>
          </p:nvSpPr>
          <p:spPr>
            <a:xfrm>
              <a:off x="1877889" y="4909160"/>
              <a:ext cx="440168"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1" name="矩形 590">
              <a:extLst>
                <a:ext uri="{FF2B5EF4-FFF2-40B4-BE49-F238E27FC236}">
                  <a16:creationId xmlns:a16="http://schemas.microsoft.com/office/drawing/2014/main" id="{D2025651-C662-7180-CEA6-9871BA433EEA}"/>
                </a:ext>
              </a:extLst>
            </p:cNvPr>
            <p:cNvSpPr/>
            <p:nvPr/>
          </p:nvSpPr>
          <p:spPr>
            <a:xfrm>
              <a:off x="2278754" y="4905640"/>
              <a:ext cx="439099" cy="292457"/>
            </a:xfrm>
            <a:prstGeom prst="rect">
              <a:avLst/>
            </a:prstGeom>
            <a:noFill/>
            <a:ln w="12700" cap="flat" cmpd="sng" algn="ctr">
              <a:noFill/>
              <a:prstDash val="solid"/>
              <a:roun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B</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2" name="矩形 591">
              <a:extLst>
                <a:ext uri="{FF2B5EF4-FFF2-40B4-BE49-F238E27FC236}">
                  <a16:creationId xmlns:a16="http://schemas.microsoft.com/office/drawing/2014/main" id="{3D97C29A-25ED-BACF-3C42-E8DBFAA11432}"/>
                </a:ext>
              </a:extLst>
            </p:cNvPr>
            <p:cNvSpPr/>
            <p:nvPr/>
          </p:nvSpPr>
          <p:spPr>
            <a:xfrm>
              <a:off x="2672828" y="4905560"/>
              <a:ext cx="438564"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3" name="矩形 592">
              <a:extLst>
                <a:ext uri="{FF2B5EF4-FFF2-40B4-BE49-F238E27FC236}">
                  <a16:creationId xmlns:a16="http://schemas.microsoft.com/office/drawing/2014/main" id="{E22B8A5B-B61E-FB1C-5FEC-C3928A114CC0}"/>
                </a:ext>
              </a:extLst>
            </p:cNvPr>
            <p:cNvSpPr/>
            <p:nvPr/>
          </p:nvSpPr>
          <p:spPr>
            <a:xfrm>
              <a:off x="3082843" y="4905640"/>
              <a:ext cx="438029" cy="292457"/>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D</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4" name="矩形 593">
              <a:extLst>
                <a:ext uri="{FF2B5EF4-FFF2-40B4-BE49-F238E27FC236}">
                  <a16:creationId xmlns:a16="http://schemas.microsoft.com/office/drawing/2014/main" id="{7D4EDE2B-33E7-1AF9-80CC-C96B8C8547F8}"/>
                </a:ext>
              </a:extLst>
            </p:cNvPr>
            <p:cNvSpPr/>
            <p:nvPr/>
          </p:nvSpPr>
          <p:spPr>
            <a:xfrm>
              <a:off x="3479503" y="4908999"/>
              <a:ext cx="438029" cy="292457"/>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grpSp>
      <p:cxnSp>
        <p:nvCxnSpPr>
          <p:cNvPr id="18675" name="直接箭头连接符 594">
            <a:extLst>
              <a:ext uri="{FF2B5EF4-FFF2-40B4-BE49-F238E27FC236}">
                <a16:creationId xmlns:a16="http://schemas.microsoft.com/office/drawing/2014/main" id="{1BDCBFCD-05A0-8B3F-EDC7-6BACB8F0DFBF}"/>
              </a:ext>
            </a:extLst>
          </p:cNvPr>
          <p:cNvCxnSpPr>
            <a:cxnSpLocks/>
          </p:cNvCxnSpPr>
          <p:nvPr/>
        </p:nvCxnSpPr>
        <p:spPr>
          <a:xfrm flipH="1" flipV="1">
            <a:off x="2527216" y="3410240"/>
            <a:ext cx="746" cy="180000"/>
          </a:xfrm>
          <a:prstGeom prst="straightConnector1">
            <a:avLst/>
          </a:prstGeom>
          <a:noFill/>
          <a:ln w="12700" cap="flat" cmpd="sng" algn="ctr">
            <a:solidFill>
              <a:sysClr val="windowText" lastClr="000000"/>
            </a:solidFill>
            <a:prstDash val="solid"/>
            <a:miter lim="800000"/>
            <a:tailEnd type="stealth"/>
          </a:ln>
          <a:effectLst/>
        </p:spPr>
      </p:cxnSp>
      <p:cxnSp>
        <p:nvCxnSpPr>
          <p:cNvPr id="18676" name="直接箭头连接符 595">
            <a:extLst>
              <a:ext uri="{FF2B5EF4-FFF2-40B4-BE49-F238E27FC236}">
                <a16:creationId xmlns:a16="http://schemas.microsoft.com/office/drawing/2014/main" id="{E9E622DB-6A26-5287-BD9E-50B66BE1338A}"/>
              </a:ext>
            </a:extLst>
          </p:cNvPr>
          <p:cNvCxnSpPr>
            <a:cxnSpLocks/>
          </p:cNvCxnSpPr>
          <p:nvPr/>
        </p:nvCxnSpPr>
        <p:spPr>
          <a:xfrm flipH="1" flipV="1">
            <a:off x="1722887" y="3399193"/>
            <a:ext cx="746" cy="180000"/>
          </a:xfrm>
          <a:prstGeom prst="straightConnector1">
            <a:avLst/>
          </a:prstGeom>
          <a:noFill/>
          <a:ln w="12700" cap="flat" cmpd="sng" algn="ctr">
            <a:solidFill>
              <a:sysClr val="windowText" lastClr="000000"/>
            </a:solidFill>
            <a:prstDash val="solid"/>
            <a:miter lim="800000"/>
            <a:tailEnd type="stealth"/>
          </a:ln>
          <a:effectLst/>
        </p:spPr>
      </p:cxnSp>
      <p:sp>
        <p:nvSpPr>
          <p:cNvPr id="18677" name="矩形 596">
            <a:extLst>
              <a:ext uri="{FF2B5EF4-FFF2-40B4-BE49-F238E27FC236}">
                <a16:creationId xmlns:a16="http://schemas.microsoft.com/office/drawing/2014/main" id="{9F1A0F18-800F-66D0-484A-43FD7BFAF158}"/>
              </a:ext>
            </a:extLst>
          </p:cNvPr>
          <p:cNvSpPr/>
          <p:nvPr/>
        </p:nvSpPr>
        <p:spPr>
          <a:xfrm>
            <a:off x="1471955" y="3119879"/>
            <a:ext cx="518400" cy="317156"/>
          </a:xfrm>
          <a:prstGeom prst="rect">
            <a:avLst/>
          </a:prstGeom>
          <a:noFill/>
          <a:ln w="12700"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C</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8" name="矩形 597">
            <a:extLst>
              <a:ext uri="{FF2B5EF4-FFF2-40B4-BE49-F238E27FC236}">
                <a16:creationId xmlns:a16="http://schemas.microsoft.com/office/drawing/2014/main" id="{6B71B47A-F363-865C-39FC-EE56FCFD6C58}"/>
              </a:ext>
            </a:extLst>
          </p:cNvPr>
          <p:cNvSpPr/>
          <p:nvPr/>
        </p:nvSpPr>
        <p:spPr>
          <a:xfrm>
            <a:off x="2271639" y="3132030"/>
            <a:ext cx="518400" cy="317156"/>
          </a:xfrm>
          <a:prstGeom prst="rect">
            <a:avLst/>
          </a:prstGeom>
          <a:noFill/>
          <a:ln w="12700" cap="flat" cmpd="sng" algn="ctr">
            <a:noFill/>
            <a:prstDash val="solid"/>
            <a:round/>
            <a:headEnd type="none" w="med" len="med"/>
            <a:tailEnd type="none" w="med" len="med"/>
          </a:ln>
          <a:effectLst/>
        </p:spPr>
        <p:txBody>
          <a:bodyPr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E</a:t>
            </a:r>
            <a:endParaRPr kumimoji="0" lang="zh-CN" altLang="en-US" sz="1400" b="0" i="0" u="none" strike="noStrike" kern="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sp>
        <p:nvSpPr>
          <p:cNvPr id="18679" name="矩形: 圆角 598">
            <a:extLst>
              <a:ext uri="{FF2B5EF4-FFF2-40B4-BE49-F238E27FC236}">
                <a16:creationId xmlns:a16="http://schemas.microsoft.com/office/drawing/2014/main" id="{5AF5FC5D-C636-77BE-98A0-37FDB0F4D9EF}"/>
              </a:ext>
            </a:extLst>
          </p:cNvPr>
          <p:cNvSpPr/>
          <p:nvPr/>
        </p:nvSpPr>
        <p:spPr>
          <a:xfrm>
            <a:off x="354425" y="3590240"/>
            <a:ext cx="2361201" cy="2137009"/>
          </a:xfrm>
          <a:prstGeom prst="roundRect">
            <a:avLst>
              <a:gd name="adj" fmla="val 5669"/>
            </a:avLst>
          </a:prstGeom>
          <a:noFill/>
          <a:ln w="12700" cap="flat" cmpd="sng" algn="ctr">
            <a:solidFill>
              <a:srgbClr val="5B9BD5">
                <a:lumMod val="75000"/>
              </a:srgbClr>
            </a:solidFill>
            <a:prstDash val="dash"/>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grpSp>
        <p:nvGrpSpPr>
          <p:cNvPr id="18680" name="组合 599">
            <a:extLst>
              <a:ext uri="{FF2B5EF4-FFF2-40B4-BE49-F238E27FC236}">
                <a16:creationId xmlns:a16="http://schemas.microsoft.com/office/drawing/2014/main" id="{B825D06F-26C7-9D2F-F89D-DB4D3888D3A0}"/>
              </a:ext>
            </a:extLst>
          </p:cNvPr>
          <p:cNvGrpSpPr/>
          <p:nvPr/>
        </p:nvGrpSpPr>
        <p:grpSpPr>
          <a:xfrm>
            <a:off x="525987" y="5171628"/>
            <a:ext cx="2005936" cy="402810"/>
            <a:chOff x="1767811" y="2999705"/>
            <a:chExt cx="2751260" cy="437409"/>
          </a:xfrm>
          <a:solidFill>
            <a:srgbClr val="5B9BD5">
              <a:lumMod val="20000"/>
              <a:lumOff val="80000"/>
            </a:srgbClr>
          </a:solidFill>
        </p:grpSpPr>
        <p:cxnSp>
          <p:nvCxnSpPr>
            <p:cNvPr id="18681" name="直接连接符 600">
              <a:extLst>
                <a:ext uri="{FF2B5EF4-FFF2-40B4-BE49-F238E27FC236}">
                  <a16:creationId xmlns:a16="http://schemas.microsoft.com/office/drawing/2014/main" id="{60971D30-922E-D0A3-F41B-BF8F89A7A215}"/>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682" name="直接连接符 601">
              <a:extLst>
                <a:ext uri="{FF2B5EF4-FFF2-40B4-BE49-F238E27FC236}">
                  <a16:creationId xmlns:a16="http://schemas.microsoft.com/office/drawing/2014/main" id="{E054A9A7-09FA-D0D8-A7EC-B3F996AFB355}"/>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683" name="直接连接符 602">
              <a:extLst>
                <a:ext uri="{FF2B5EF4-FFF2-40B4-BE49-F238E27FC236}">
                  <a16:creationId xmlns:a16="http://schemas.microsoft.com/office/drawing/2014/main" id="{92AD4E55-79AA-3B26-D3A1-BAB1E4345ADE}"/>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684" name="直接连接符 603">
              <a:extLst>
                <a:ext uri="{FF2B5EF4-FFF2-40B4-BE49-F238E27FC236}">
                  <a16:creationId xmlns:a16="http://schemas.microsoft.com/office/drawing/2014/main" id="{39874D4D-C04C-78C8-3EEF-D7DD7E29FDAD}"/>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685" name="直接连接符 604">
              <a:extLst>
                <a:ext uri="{FF2B5EF4-FFF2-40B4-BE49-F238E27FC236}">
                  <a16:creationId xmlns:a16="http://schemas.microsoft.com/office/drawing/2014/main" id="{83065FBA-506F-C487-790A-19C9F9478CFF}"/>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686" name="直接连接符 605">
              <a:extLst>
                <a:ext uri="{FF2B5EF4-FFF2-40B4-BE49-F238E27FC236}">
                  <a16:creationId xmlns:a16="http://schemas.microsoft.com/office/drawing/2014/main" id="{19D8887C-A454-31A7-D1B7-5B278D06A503}"/>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687" name="直接连接符 606">
              <a:extLst>
                <a:ext uri="{FF2B5EF4-FFF2-40B4-BE49-F238E27FC236}">
                  <a16:creationId xmlns:a16="http://schemas.microsoft.com/office/drawing/2014/main" id="{255490D2-C56E-DA62-3AFD-92908081F2FE}"/>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688" name="直接连接符 607">
              <a:extLst>
                <a:ext uri="{FF2B5EF4-FFF2-40B4-BE49-F238E27FC236}">
                  <a16:creationId xmlns:a16="http://schemas.microsoft.com/office/drawing/2014/main" id="{7E4EABB9-F489-D4B9-BC69-7D283071D725}"/>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689" name="直接连接符 608">
              <a:extLst>
                <a:ext uri="{FF2B5EF4-FFF2-40B4-BE49-F238E27FC236}">
                  <a16:creationId xmlns:a16="http://schemas.microsoft.com/office/drawing/2014/main" id="{73DDF038-98E1-84E2-E1E7-950D9BDFFC51}"/>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690" name="直接连接符 609">
              <a:extLst>
                <a:ext uri="{FF2B5EF4-FFF2-40B4-BE49-F238E27FC236}">
                  <a16:creationId xmlns:a16="http://schemas.microsoft.com/office/drawing/2014/main" id="{11EA6C27-B61E-9A87-3600-0B989736C5E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691" name="直接连接符 610">
              <a:extLst>
                <a:ext uri="{FF2B5EF4-FFF2-40B4-BE49-F238E27FC236}">
                  <a16:creationId xmlns:a16="http://schemas.microsoft.com/office/drawing/2014/main" id="{4D9AB1AF-A3BE-D4F6-4DF3-9D161426EBE4}"/>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692" name="直接连接符 611">
              <a:extLst>
                <a:ext uri="{FF2B5EF4-FFF2-40B4-BE49-F238E27FC236}">
                  <a16:creationId xmlns:a16="http://schemas.microsoft.com/office/drawing/2014/main" id="{2D261217-94CE-9E2C-14AB-6840F120ECF9}"/>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693" name="直接连接符 612">
              <a:extLst>
                <a:ext uri="{FF2B5EF4-FFF2-40B4-BE49-F238E27FC236}">
                  <a16:creationId xmlns:a16="http://schemas.microsoft.com/office/drawing/2014/main" id="{9A26F641-0ED0-C1AF-ABE5-2F9B28CDB474}"/>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694" name="直接连接符 613">
              <a:extLst>
                <a:ext uri="{FF2B5EF4-FFF2-40B4-BE49-F238E27FC236}">
                  <a16:creationId xmlns:a16="http://schemas.microsoft.com/office/drawing/2014/main" id="{F80B3B3C-B4A2-818D-55A8-4E95796CD496}"/>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695" name="直接连接符 614">
              <a:extLst>
                <a:ext uri="{FF2B5EF4-FFF2-40B4-BE49-F238E27FC236}">
                  <a16:creationId xmlns:a16="http://schemas.microsoft.com/office/drawing/2014/main" id="{6598DFD1-D03E-B14E-E4D5-A5F522541B05}"/>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696" name="直接连接符 615">
              <a:extLst>
                <a:ext uri="{FF2B5EF4-FFF2-40B4-BE49-F238E27FC236}">
                  <a16:creationId xmlns:a16="http://schemas.microsoft.com/office/drawing/2014/main" id="{E8888655-988C-D490-2F25-15F521E8A5C5}"/>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697" name="直接连接符 616">
              <a:extLst>
                <a:ext uri="{FF2B5EF4-FFF2-40B4-BE49-F238E27FC236}">
                  <a16:creationId xmlns:a16="http://schemas.microsoft.com/office/drawing/2014/main" id="{3A333088-CF46-32FC-2049-39AF84C7385A}"/>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698" name="直接连接符 617">
              <a:extLst>
                <a:ext uri="{FF2B5EF4-FFF2-40B4-BE49-F238E27FC236}">
                  <a16:creationId xmlns:a16="http://schemas.microsoft.com/office/drawing/2014/main" id="{CBC78CCF-4A2B-3883-E844-7629EAB335A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699" name="直接连接符 618">
              <a:extLst>
                <a:ext uri="{FF2B5EF4-FFF2-40B4-BE49-F238E27FC236}">
                  <a16:creationId xmlns:a16="http://schemas.microsoft.com/office/drawing/2014/main" id="{3A02365C-120D-22B3-D0AE-67F587F2B888}"/>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00" name="直接连接符 619">
              <a:extLst>
                <a:ext uri="{FF2B5EF4-FFF2-40B4-BE49-F238E27FC236}">
                  <a16:creationId xmlns:a16="http://schemas.microsoft.com/office/drawing/2014/main" id="{72162DC1-F56D-CF00-8407-F40266CFBF11}"/>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01" name="直接连接符 620">
              <a:extLst>
                <a:ext uri="{FF2B5EF4-FFF2-40B4-BE49-F238E27FC236}">
                  <a16:creationId xmlns:a16="http://schemas.microsoft.com/office/drawing/2014/main" id="{B6EF506C-07EE-6CD6-0D0D-7B4B42BDFB45}"/>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2" name="直接连接符 621">
              <a:extLst>
                <a:ext uri="{FF2B5EF4-FFF2-40B4-BE49-F238E27FC236}">
                  <a16:creationId xmlns:a16="http://schemas.microsoft.com/office/drawing/2014/main" id="{43D7FB4F-DD7D-0936-9A10-536B511F105F}"/>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3" name="直接连接符 622">
              <a:extLst>
                <a:ext uri="{FF2B5EF4-FFF2-40B4-BE49-F238E27FC236}">
                  <a16:creationId xmlns:a16="http://schemas.microsoft.com/office/drawing/2014/main" id="{90CD5D78-80DE-CA2F-BFC4-F6834BD9184E}"/>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04" name="直接连接符 623">
              <a:extLst>
                <a:ext uri="{FF2B5EF4-FFF2-40B4-BE49-F238E27FC236}">
                  <a16:creationId xmlns:a16="http://schemas.microsoft.com/office/drawing/2014/main" id="{0025B231-BE2B-8F5F-BC90-1AFE29F752F4}"/>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05" name="直接连接符 624">
              <a:extLst>
                <a:ext uri="{FF2B5EF4-FFF2-40B4-BE49-F238E27FC236}">
                  <a16:creationId xmlns:a16="http://schemas.microsoft.com/office/drawing/2014/main" id="{E85EDC0F-323B-E985-D867-23D862F4F611}"/>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06" name="直接连接符 625">
              <a:extLst>
                <a:ext uri="{FF2B5EF4-FFF2-40B4-BE49-F238E27FC236}">
                  <a16:creationId xmlns:a16="http://schemas.microsoft.com/office/drawing/2014/main" id="{C3045F91-F1B3-33E8-D071-A8F89532AE85}"/>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07" name="直接连接符 626">
              <a:extLst>
                <a:ext uri="{FF2B5EF4-FFF2-40B4-BE49-F238E27FC236}">
                  <a16:creationId xmlns:a16="http://schemas.microsoft.com/office/drawing/2014/main" id="{AE15D046-77C4-C428-9586-F4D1DA09315B}"/>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08" name="直接连接符 627">
              <a:extLst>
                <a:ext uri="{FF2B5EF4-FFF2-40B4-BE49-F238E27FC236}">
                  <a16:creationId xmlns:a16="http://schemas.microsoft.com/office/drawing/2014/main" id="{CE1E2180-B247-2ED2-F1D3-CBD7135FB197}"/>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09" name="直接连接符 628">
              <a:extLst>
                <a:ext uri="{FF2B5EF4-FFF2-40B4-BE49-F238E27FC236}">
                  <a16:creationId xmlns:a16="http://schemas.microsoft.com/office/drawing/2014/main" id="{FA4024A3-7ED4-A1CD-CC56-7FA88A2D293C}"/>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10" name="直接连接符 629">
              <a:extLst>
                <a:ext uri="{FF2B5EF4-FFF2-40B4-BE49-F238E27FC236}">
                  <a16:creationId xmlns:a16="http://schemas.microsoft.com/office/drawing/2014/main" id="{00422746-C83B-B022-DE2C-77075EE682F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11" name="直接连接符 630">
              <a:extLst>
                <a:ext uri="{FF2B5EF4-FFF2-40B4-BE49-F238E27FC236}">
                  <a16:creationId xmlns:a16="http://schemas.microsoft.com/office/drawing/2014/main" id="{4B8A1C29-C64A-D5EA-7095-C8B0ED8CDAE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12" name="直接连接符 631">
              <a:extLst>
                <a:ext uri="{FF2B5EF4-FFF2-40B4-BE49-F238E27FC236}">
                  <a16:creationId xmlns:a16="http://schemas.microsoft.com/office/drawing/2014/main" id="{50769C7E-3DAF-C91B-6278-D6F7EC232367}"/>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13" name="直接连接符 632">
              <a:extLst>
                <a:ext uri="{FF2B5EF4-FFF2-40B4-BE49-F238E27FC236}">
                  <a16:creationId xmlns:a16="http://schemas.microsoft.com/office/drawing/2014/main" id="{C9C92113-6106-DFE1-8F89-D111B4EB1B07}"/>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14" name="直接连接符 633">
              <a:extLst>
                <a:ext uri="{FF2B5EF4-FFF2-40B4-BE49-F238E27FC236}">
                  <a16:creationId xmlns:a16="http://schemas.microsoft.com/office/drawing/2014/main" id="{752DF661-E4AF-B6B5-5B56-165188CDF766}"/>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15" name="直接连接符 634">
              <a:extLst>
                <a:ext uri="{FF2B5EF4-FFF2-40B4-BE49-F238E27FC236}">
                  <a16:creationId xmlns:a16="http://schemas.microsoft.com/office/drawing/2014/main" id="{E802AD37-1FAB-641B-97AB-3643203B595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16" name="组合 635">
            <a:extLst>
              <a:ext uri="{FF2B5EF4-FFF2-40B4-BE49-F238E27FC236}">
                <a16:creationId xmlns:a16="http://schemas.microsoft.com/office/drawing/2014/main" id="{376E941A-4186-87B3-4A21-5A461645B7CD}"/>
              </a:ext>
            </a:extLst>
          </p:cNvPr>
          <p:cNvGrpSpPr/>
          <p:nvPr/>
        </p:nvGrpSpPr>
        <p:grpSpPr>
          <a:xfrm>
            <a:off x="525987" y="4698832"/>
            <a:ext cx="2005936" cy="385054"/>
            <a:chOff x="1767811" y="2999705"/>
            <a:chExt cx="2751260" cy="437409"/>
          </a:xfrm>
          <a:solidFill>
            <a:srgbClr val="5B9BD5">
              <a:lumMod val="20000"/>
              <a:lumOff val="80000"/>
            </a:srgbClr>
          </a:solidFill>
        </p:grpSpPr>
        <p:cxnSp>
          <p:nvCxnSpPr>
            <p:cNvPr id="18717" name="直接连接符 636">
              <a:extLst>
                <a:ext uri="{FF2B5EF4-FFF2-40B4-BE49-F238E27FC236}">
                  <a16:creationId xmlns:a16="http://schemas.microsoft.com/office/drawing/2014/main" id="{9EFE3A2F-1B1B-9135-70B3-B82E17275DE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18" name="直接连接符 637">
              <a:extLst>
                <a:ext uri="{FF2B5EF4-FFF2-40B4-BE49-F238E27FC236}">
                  <a16:creationId xmlns:a16="http://schemas.microsoft.com/office/drawing/2014/main" id="{1BABEC52-2D14-A4E6-F6D3-FDCD382EBE7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19" name="直接连接符 638">
              <a:extLst>
                <a:ext uri="{FF2B5EF4-FFF2-40B4-BE49-F238E27FC236}">
                  <a16:creationId xmlns:a16="http://schemas.microsoft.com/office/drawing/2014/main" id="{FAB4F83F-9013-1D62-7173-8378FC8BE614}"/>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20" name="直接连接符 639">
              <a:extLst>
                <a:ext uri="{FF2B5EF4-FFF2-40B4-BE49-F238E27FC236}">
                  <a16:creationId xmlns:a16="http://schemas.microsoft.com/office/drawing/2014/main" id="{5EF53C54-7D7B-B925-C248-B268B61F6DE7}"/>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21" name="直接连接符 640">
              <a:extLst>
                <a:ext uri="{FF2B5EF4-FFF2-40B4-BE49-F238E27FC236}">
                  <a16:creationId xmlns:a16="http://schemas.microsoft.com/office/drawing/2014/main" id="{D6B17182-86DC-B482-1F6E-50DCDB248EB8}"/>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22" name="直接连接符 641">
              <a:extLst>
                <a:ext uri="{FF2B5EF4-FFF2-40B4-BE49-F238E27FC236}">
                  <a16:creationId xmlns:a16="http://schemas.microsoft.com/office/drawing/2014/main" id="{345105E1-3841-9826-925B-0F5AC07C428E}"/>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23" name="直接连接符 642">
              <a:extLst>
                <a:ext uri="{FF2B5EF4-FFF2-40B4-BE49-F238E27FC236}">
                  <a16:creationId xmlns:a16="http://schemas.microsoft.com/office/drawing/2014/main" id="{1345FB65-2C36-743A-83F4-233FDF9CDCE8}"/>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24" name="直接连接符 643">
              <a:extLst>
                <a:ext uri="{FF2B5EF4-FFF2-40B4-BE49-F238E27FC236}">
                  <a16:creationId xmlns:a16="http://schemas.microsoft.com/office/drawing/2014/main" id="{C1621114-36FC-A27E-A35E-525D0125F3F9}"/>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25" name="直接连接符 644">
              <a:extLst>
                <a:ext uri="{FF2B5EF4-FFF2-40B4-BE49-F238E27FC236}">
                  <a16:creationId xmlns:a16="http://schemas.microsoft.com/office/drawing/2014/main" id="{44ADC9EC-057C-D73D-F09D-D035C3650583}"/>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26" name="直接连接符 645">
              <a:extLst>
                <a:ext uri="{FF2B5EF4-FFF2-40B4-BE49-F238E27FC236}">
                  <a16:creationId xmlns:a16="http://schemas.microsoft.com/office/drawing/2014/main" id="{6F84A425-610A-C22F-2AE6-E5A5428E017B}"/>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27" name="直接连接符 646">
              <a:extLst>
                <a:ext uri="{FF2B5EF4-FFF2-40B4-BE49-F238E27FC236}">
                  <a16:creationId xmlns:a16="http://schemas.microsoft.com/office/drawing/2014/main" id="{D566234E-F4E1-D142-20C8-CA07020408D5}"/>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28" name="直接连接符 647">
              <a:extLst>
                <a:ext uri="{FF2B5EF4-FFF2-40B4-BE49-F238E27FC236}">
                  <a16:creationId xmlns:a16="http://schemas.microsoft.com/office/drawing/2014/main" id="{BE7F64F8-4353-AD78-BA2A-1CC686D1E1DA}"/>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29" name="直接连接符 648">
              <a:extLst>
                <a:ext uri="{FF2B5EF4-FFF2-40B4-BE49-F238E27FC236}">
                  <a16:creationId xmlns:a16="http://schemas.microsoft.com/office/drawing/2014/main" id="{806CD948-14A5-A920-7482-0A626E7FA999}"/>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30" name="直接连接符 649">
              <a:extLst>
                <a:ext uri="{FF2B5EF4-FFF2-40B4-BE49-F238E27FC236}">
                  <a16:creationId xmlns:a16="http://schemas.microsoft.com/office/drawing/2014/main" id="{8B9E65DD-0059-6F2C-2995-3B1574314368}"/>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31" name="直接连接符 650">
              <a:extLst>
                <a:ext uri="{FF2B5EF4-FFF2-40B4-BE49-F238E27FC236}">
                  <a16:creationId xmlns:a16="http://schemas.microsoft.com/office/drawing/2014/main" id="{BA11C544-1CAC-DCAE-FF60-AFAE7F9630E3}"/>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32" name="直接连接符 651">
              <a:extLst>
                <a:ext uri="{FF2B5EF4-FFF2-40B4-BE49-F238E27FC236}">
                  <a16:creationId xmlns:a16="http://schemas.microsoft.com/office/drawing/2014/main" id="{1B7CC303-6B61-CDD6-AEA2-B6BA14841C70}"/>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33" name="直接连接符 652">
              <a:extLst>
                <a:ext uri="{FF2B5EF4-FFF2-40B4-BE49-F238E27FC236}">
                  <a16:creationId xmlns:a16="http://schemas.microsoft.com/office/drawing/2014/main" id="{DDFCEF63-B45B-3876-B83A-073B0034B5E9}"/>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34" name="直接连接符 653">
              <a:extLst>
                <a:ext uri="{FF2B5EF4-FFF2-40B4-BE49-F238E27FC236}">
                  <a16:creationId xmlns:a16="http://schemas.microsoft.com/office/drawing/2014/main" id="{650F9BBB-5B71-01B9-F6F3-4CF7649C7B19}"/>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35" name="直接连接符 654">
              <a:extLst>
                <a:ext uri="{FF2B5EF4-FFF2-40B4-BE49-F238E27FC236}">
                  <a16:creationId xmlns:a16="http://schemas.microsoft.com/office/drawing/2014/main" id="{5083F405-6AB5-9A78-20F9-87D042A81E76}"/>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36" name="直接连接符 655">
              <a:extLst>
                <a:ext uri="{FF2B5EF4-FFF2-40B4-BE49-F238E27FC236}">
                  <a16:creationId xmlns:a16="http://schemas.microsoft.com/office/drawing/2014/main" id="{49D974AE-E1E6-8FEF-508D-AD7D96B82D65}"/>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37" name="直接连接符 656">
              <a:extLst>
                <a:ext uri="{FF2B5EF4-FFF2-40B4-BE49-F238E27FC236}">
                  <a16:creationId xmlns:a16="http://schemas.microsoft.com/office/drawing/2014/main" id="{623BE664-5E4E-72DE-60F7-35B792817399}"/>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8" name="直接连接符 657">
              <a:extLst>
                <a:ext uri="{FF2B5EF4-FFF2-40B4-BE49-F238E27FC236}">
                  <a16:creationId xmlns:a16="http://schemas.microsoft.com/office/drawing/2014/main" id="{461C67B7-1703-5073-5C10-317D5D432F20}"/>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39" name="直接连接符 658">
              <a:extLst>
                <a:ext uri="{FF2B5EF4-FFF2-40B4-BE49-F238E27FC236}">
                  <a16:creationId xmlns:a16="http://schemas.microsoft.com/office/drawing/2014/main" id="{6CE81A33-E134-4F5E-0B1E-95E9BA1540D7}"/>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40" name="直接连接符 659">
              <a:extLst>
                <a:ext uri="{FF2B5EF4-FFF2-40B4-BE49-F238E27FC236}">
                  <a16:creationId xmlns:a16="http://schemas.microsoft.com/office/drawing/2014/main" id="{2C108250-864F-8F7A-B4C4-145C1190C3AA}"/>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41" name="直接连接符 660">
              <a:extLst>
                <a:ext uri="{FF2B5EF4-FFF2-40B4-BE49-F238E27FC236}">
                  <a16:creationId xmlns:a16="http://schemas.microsoft.com/office/drawing/2014/main" id="{741EE289-E258-1BFC-0FBC-F62A7E95901C}"/>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42" name="直接连接符 661">
              <a:extLst>
                <a:ext uri="{FF2B5EF4-FFF2-40B4-BE49-F238E27FC236}">
                  <a16:creationId xmlns:a16="http://schemas.microsoft.com/office/drawing/2014/main" id="{B682C047-4971-6E13-112A-BE6113C2992C}"/>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43" name="直接连接符 662">
              <a:extLst>
                <a:ext uri="{FF2B5EF4-FFF2-40B4-BE49-F238E27FC236}">
                  <a16:creationId xmlns:a16="http://schemas.microsoft.com/office/drawing/2014/main" id="{3955F5DE-A209-DE59-F420-380F20920FE4}"/>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44" name="直接连接符 663">
              <a:extLst>
                <a:ext uri="{FF2B5EF4-FFF2-40B4-BE49-F238E27FC236}">
                  <a16:creationId xmlns:a16="http://schemas.microsoft.com/office/drawing/2014/main" id="{0154DA9A-AF84-B11A-B11E-8391DBB7F561}"/>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45" name="直接连接符 664">
              <a:extLst>
                <a:ext uri="{FF2B5EF4-FFF2-40B4-BE49-F238E27FC236}">
                  <a16:creationId xmlns:a16="http://schemas.microsoft.com/office/drawing/2014/main" id="{3D496E4A-A81E-D127-6B4C-16F39868A073}"/>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46" name="直接连接符 665">
              <a:extLst>
                <a:ext uri="{FF2B5EF4-FFF2-40B4-BE49-F238E27FC236}">
                  <a16:creationId xmlns:a16="http://schemas.microsoft.com/office/drawing/2014/main" id="{340AEEDE-3E15-D6B6-CC3F-C9DC75700564}"/>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47" name="直接连接符 666">
              <a:extLst>
                <a:ext uri="{FF2B5EF4-FFF2-40B4-BE49-F238E27FC236}">
                  <a16:creationId xmlns:a16="http://schemas.microsoft.com/office/drawing/2014/main" id="{6C68C308-29AE-8530-3E9F-E306DBEDF07B}"/>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48" name="直接连接符 667">
              <a:extLst>
                <a:ext uri="{FF2B5EF4-FFF2-40B4-BE49-F238E27FC236}">
                  <a16:creationId xmlns:a16="http://schemas.microsoft.com/office/drawing/2014/main" id="{96E18D38-45E9-7EA9-B7FF-752404E875B8}"/>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49" name="直接连接符 668">
              <a:extLst>
                <a:ext uri="{FF2B5EF4-FFF2-40B4-BE49-F238E27FC236}">
                  <a16:creationId xmlns:a16="http://schemas.microsoft.com/office/drawing/2014/main" id="{C4A2CD93-7F1E-F888-4CC2-64214EAC7674}"/>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50" name="直接连接符 669">
              <a:extLst>
                <a:ext uri="{FF2B5EF4-FFF2-40B4-BE49-F238E27FC236}">
                  <a16:creationId xmlns:a16="http://schemas.microsoft.com/office/drawing/2014/main" id="{71802CD3-19A8-4D88-0ECC-EF2C19E09C39}"/>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51" name="直接连接符 670">
              <a:extLst>
                <a:ext uri="{FF2B5EF4-FFF2-40B4-BE49-F238E27FC236}">
                  <a16:creationId xmlns:a16="http://schemas.microsoft.com/office/drawing/2014/main" id="{BE88916D-949B-5B93-2805-D078F1A2E1CF}"/>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52" name="组合 671">
            <a:extLst>
              <a:ext uri="{FF2B5EF4-FFF2-40B4-BE49-F238E27FC236}">
                <a16:creationId xmlns:a16="http://schemas.microsoft.com/office/drawing/2014/main" id="{1D0D9C14-FD5D-6CDB-A0EE-2B9F5336DF6A}"/>
              </a:ext>
            </a:extLst>
          </p:cNvPr>
          <p:cNvGrpSpPr/>
          <p:nvPr/>
        </p:nvGrpSpPr>
        <p:grpSpPr>
          <a:xfrm>
            <a:off x="520984" y="4217025"/>
            <a:ext cx="2005936" cy="385207"/>
            <a:chOff x="1767811" y="2999705"/>
            <a:chExt cx="2751260" cy="437409"/>
          </a:xfrm>
          <a:solidFill>
            <a:srgbClr val="5B9BD5">
              <a:lumMod val="20000"/>
              <a:lumOff val="80000"/>
            </a:srgbClr>
          </a:solidFill>
        </p:grpSpPr>
        <p:cxnSp>
          <p:nvCxnSpPr>
            <p:cNvPr id="18753" name="直接连接符 672">
              <a:extLst>
                <a:ext uri="{FF2B5EF4-FFF2-40B4-BE49-F238E27FC236}">
                  <a16:creationId xmlns:a16="http://schemas.microsoft.com/office/drawing/2014/main" id="{7D8E7F45-979B-57D0-AA62-30756A8536C3}"/>
                </a:ext>
              </a:extLst>
            </p:cNvPr>
            <p:cNvCxnSpPr>
              <a:cxnSpLocks/>
            </p:cNvCxnSpPr>
            <p:nvPr/>
          </p:nvCxnSpPr>
          <p:spPr>
            <a:xfrm>
              <a:off x="1770247" y="3000484"/>
              <a:ext cx="0" cy="432000"/>
            </a:xfrm>
            <a:prstGeom prst="line">
              <a:avLst/>
            </a:prstGeom>
            <a:grpFill/>
            <a:ln w="6350" cap="flat" cmpd="sng" algn="ctr">
              <a:solidFill>
                <a:srgbClr val="4472C4">
                  <a:alpha val="50000"/>
                </a:srgbClr>
              </a:solidFill>
              <a:prstDash val="solid"/>
              <a:miter lim="800000"/>
            </a:ln>
            <a:effectLst/>
          </p:spPr>
        </p:cxnSp>
        <p:cxnSp>
          <p:nvCxnSpPr>
            <p:cNvPr id="18754" name="直接连接符 673">
              <a:extLst>
                <a:ext uri="{FF2B5EF4-FFF2-40B4-BE49-F238E27FC236}">
                  <a16:creationId xmlns:a16="http://schemas.microsoft.com/office/drawing/2014/main" id="{3BC5A009-A66E-B806-5429-BAFDE853C20D}"/>
                </a:ext>
              </a:extLst>
            </p:cNvPr>
            <p:cNvCxnSpPr>
              <a:cxnSpLocks/>
            </p:cNvCxnSpPr>
            <p:nvPr/>
          </p:nvCxnSpPr>
          <p:spPr>
            <a:xfrm>
              <a:off x="2318913" y="3005114"/>
              <a:ext cx="0" cy="432000"/>
            </a:xfrm>
            <a:prstGeom prst="line">
              <a:avLst/>
            </a:prstGeom>
            <a:grpFill/>
            <a:ln w="6350" cap="flat" cmpd="sng" algn="ctr">
              <a:solidFill>
                <a:srgbClr val="4472C4">
                  <a:alpha val="50000"/>
                </a:srgbClr>
              </a:solidFill>
              <a:prstDash val="solid"/>
              <a:miter lim="800000"/>
            </a:ln>
            <a:effectLst/>
          </p:spPr>
        </p:cxnSp>
        <p:cxnSp>
          <p:nvCxnSpPr>
            <p:cNvPr id="18755" name="直接连接符 674">
              <a:extLst>
                <a:ext uri="{FF2B5EF4-FFF2-40B4-BE49-F238E27FC236}">
                  <a16:creationId xmlns:a16="http://schemas.microsoft.com/office/drawing/2014/main" id="{34099056-665C-E922-FAB9-8D3AD61028BC}"/>
                </a:ext>
              </a:extLst>
            </p:cNvPr>
            <p:cNvCxnSpPr>
              <a:cxnSpLocks/>
            </p:cNvCxnSpPr>
            <p:nvPr/>
          </p:nvCxnSpPr>
          <p:spPr>
            <a:xfrm>
              <a:off x="2862447" y="3000484"/>
              <a:ext cx="0" cy="432000"/>
            </a:xfrm>
            <a:prstGeom prst="line">
              <a:avLst/>
            </a:prstGeom>
            <a:grpFill/>
            <a:ln w="6350" cap="flat" cmpd="sng" algn="ctr">
              <a:solidFill>
                <a:srgbClr val="4472C4">
                  <a:alpha val="50000"/>
                </a:srgbClr>
              </a:solidFill>
              <a:prstDash val="solid"/>
              <a:miter lim="800000"/>
            </a:ln>
            <a:effectLst/>
          </p:spPr>
        </p:cxnSp>
        <p:cxnSp>
          <p:nvCxnSpPr>
            <p:cNvPr id="18756" name="直接连接符 675">
              <a:extLst>
                <a:ext uri="{FF2B5EF4-FFF2-40B4-BE49-F238E27FC236}">
                  <a16:creationId xmlns:a16="http://schemas.microsoft.com/office/drawing/2014/main" id="{7A33082D-4165-33F9-2764-EE42047BB2EE}"/>
                </a:ext>
              </a:extLst>
            </p:cNvPr>
            <p:cNvCxnSpPr>
              <a:cxnSpLocks/>
            </p:cNvCxnSpPr>
            <p:nvPr/>
          </p:nvCxnSpPr>
          <p:spPr>
            <a:xfrm>
              <a:off x="3411113" y="3005114"/>
              <a:ext cx="0" cy="432000"/>
            </a:xfrm>
            <a:prstGeom prst="line">
              <a:avLst/>
            </a:prstGeom>
            <a:grpFill/>
            <a:ln w="6350" cap="flat" cmpd="sng" algn="ctr">
              <a:solidFill>
                <a:srgbClr val="4472C4">
                  <a:alpha val="50000"/>
                </a:srgbClr>
              </a:solidFill>
              <a:prstDash val="solid"/>
              <a:miter lim="800000"/>
            </a:ln>
            <a:effectLst/>
          </p:spPr>
        </p:cxnSp>
        <p:cxnSp>
          <p:nvCxnSpPr>
            <p:cNvPr id="18757" name="直接连接符 676">
              <a:extLst>
                <a:ext uri="{FF2B5EF4-FFF2-40B4-BE49-F238E27FC236}">
                  <a16:creationId xmlns:a16="http://schemas.microsoft.com/office/drawing/2014/main" id="{8024046A-3B0C-EA14-E802-F1D845C8F455}"/>
                </a:ext>
              </a:extLst>
            </p:cNvPr>
            <p:cNvCxnSpPr>
              <a:cxnSpLocks/>
            </p:cNvCxnSpPr>
            <p:nvPr/>
          </p:nvCxnSpPr>
          <p:spPr>
            <a:xfrm>
              <a:off x="3966132" y="3000484"/>
              <a:ext cx="0" cy="432000"/>
            </a:xfrm>
            <a:prstGeom prst="line">
              <a:avLst/>
            </a:prstGeom>
            <a:grpFill/>
            <a:ln w="6350" cap="flat" cmpd="sng" algn="ctr">
              <a:solidFill>
                <a:srgbClr val="4472C4">
                  <a:alpha val="50000"/>
                </a:srgbClr>
              </a:solidFill>
              <a:prstDash val="solid"/>
              <a:miter lim="800000"/>
            </a:ln>
            <a:effectLst/>
          </p:spPr>
        </p:cxnSp>
        <p:cxnSp>
          <p:nvCxnSpPr>
            <p:cNvPr id="18758" name="直接连接符 677">
              <a:extLst>
                <a:ext uri="{FF2B5EF4-FFF2-40B4-BE49-F238E27FC236}">
                  <a16:creationId xmlns:a16="http://schemas.microsoft.com/office/drawing/2014/main" id="{568226A6-C210-B1A9-18F8-453E5D0CC431}"/>
                </a:ext>
              </a:extLst>
            </p:cNvPr>
            <p:cNvCxnSpPr>
              <a:cxnSpLocks/>
            </p:cNvCxnSpPr>
            <p:nvPr/>
          </p:nvCxnSpPr>
          <p:spPr>
            <a:xfrm>
              <a:off x="4514798" y="3005114"/>
              <a:ext cx="0" cy="432000"/>
            </a:xfrm>
            <a:prstGeom prst="line">
              <a:avLst/>
            </a:prstGeom>
            <a:grpFill/>
            <a:ln w="6350" cap="flat" cmpd="sng" algn="ctr">
              <a:solidFill>
                <a:srgbClr val="4472C4">
                  <a:alpha val="50000"/>
                </a:srgbClr>
              </a:solidFill>
              <a:prstDash val="solid"/>
              <a:miter lim="800000"/>
            </a:ln>
            <a:effectLst/>
          </p:spPr>
        </p:cxnSp>
        <p:cxnSp>
          <p:nvCxnSpPr>
            <p:cNvPr id="18759" name="直接连接符 678">
              <a:extLst>
                <a:ext uri="{FF2B5EF4-FFF2-40B4-BE49-F238E27FC236}">
                  <a16:creationId xmlns:a16="http://schemas.microsoft.com/office/drawing/2014/main" id="{45538EB5-3FEA-5410-2B6C-8D45E29066A3}"/>
                </a:ext>
              </a:extLst>
            </p:cNvPr>
            <p:cNvCxnSpPr/>
            <p:nvPr/>
          </p:nvCxnSpPr>
          <p:spPr>
            <a:xfrm>
              <a:off x="1770247" y="3000484"/>
              <a:ext cx="548666" cy="431221"/>
            </a:xfrm>
            <a:prstGeom prst="line">
              <a:avLst/>
            </a:prstGeom>
            <a:grpFill/>
            <a:ln w="6350" cap="flat" cmpd="sng" algn="ctr">
              <a:solidFill>
                <a:srgbClr val="4472C4">
                  <a:alpha val="50000"/>
                </a:srgbClr>
              </a:solidFill>
              <a:prstDash val="solid"/>
              <a:miter lim="800000"/>
            </a:ln>
            <a:effectLst/>
          </p:spPr>
        </p:cxnSp>
        <p:cxnSp>
          <p:nvCxnSpPr>
            <p:cNvPr id="18760" name="直接连接符 679">
              <a:extLst>
                <a:ext uri="{FF2B5EF4-FFF2-40B4-BE49-F238E27FC236}">
                  <a16:creationId xmlns:a16="http://schemas.microsoft.com/office/drawing/2014/main" id="{CFD2BC0E-A126-1174-42AE-FF6111152686}"/>
                </a:ext>
              </a:extLst>
            </p:cNvPr>
            <p:cNvCxnSpPr/>
            <p:nvPr/>
          </p:nvCxnSpPr>
          <p:spPr>
            <a:xfrm>
              <a:off x="1770247" y="3005114"/>
              <a:ext cx="1092200" cy="426591"/>
            </a:xfrm>
            <a:prstGeom prst="line">
              <a:avLst/>
            </a:prstGeom>
            <a:grpFill/>
            <a:ln w="6350" cap="flat" cmpd="sng" algn="ctr">
              <a:solidFill>
                <a:srgbClr val="4472C4">
                  <a:alpha val="50000"/>
                </a:srgbClr>
              </a:solidFill>
              <a:prstDash val="solid"/>
              <a:miter lim="800000"/>
            </a:ln>
            <a:effectLst/>
          </p:spPr>
        </p:cxnSp>
        <p:cxnSp>
          <p:nvCxnSpPr>
            <p:cNvPr id="18761" name="直接连接符 680">
              <a:extLst>
                <a:ext uri="{FF2B5EF4-FFF2-40B4-BE49-F238E27FC236}">
                  <a16:creationId xmlns:a16="http://schemas.microsoft.com/office/drawing/2014/main" id="{7B9E7FCB-8CFF-40F2-B391-146ABF66A07C}"/>
                </a:ext>
              </a:extLst>
            </p:cNvPr>
            <p:cNvCxnSpPr>
              <a:cxnSpLocks/>
            </p:cNvCxnSpPr>
            <p:nvPr/>
          </p:nvCxnSpPr>
          <p:spPr>
            <a:xfrm>
              <a:off x="1772684" y="2999705"/>
              <a:ext cx="1638428" cy="432000"/>
            </a:xfrm>
            <a:prstGeom prst="line">
              <a:avLst/>
            </a:prstGeom>
            <a:grpFill/>
            <a:ln w="6350" cap="flat" cmpd="sng" algn="ctr">
              <a:solidFill>
                <a:srgbClr val="4472C4">
                  <a:alpha val="50000"/>
                </a:srgbClr>
              </a:solidFill>
              <a:prstDash val="solid"/>
              <a:miter lim="800000"/>
            </a:ln>
            <a:effectLst/>
          </p:spPr>
        </p:cxnSp>
        <p:cxnSp>
          <p:nvCxnSpPr>
            <p:cNvPr id="18762" name="直接连接符 681">
              <a:extLst>
                <a:ext uri="{FF2B5EF4-FFF2-40B4-BE49-F238E27FC236}">
                  <a16:creationId xmlns:a16="http://schemas.microsoft.com/office/drawing/2014/main" id="{E7127CF3-599D-8F9F-E4EF-A9C6A3BC6D9E}"/>
                </a:ext>
              </a:extLst>
            </p:cNvPr>
            <p:cNvCxnSpPr/>
            <p:nvPr/>
          </p:nvCxnSpPr>
          <p:spPr>
            <a:xfrm>
              <a:off x="1770247" y="3005114"/>
              <a:ext cx="2200139" cy="426591"/>
            </a:xfrm>
            <a:prstGeom prst="line">
              <a:avLst/>
            </a:prstGeom>
            <a:grpFill/>
            <a:ln w="6350" cap="flat" cmpd="sng" algn="ctr">
              <a:solidFill>
                <a:srgbClr val="4472C4">
                  <a:alpha val="50000"/>
                </a:srgbClr>
              </a:solidFill>
              <a:prstDash val="solid"/>
              <a:miter lim="800000"/>
            </a:ln>
            <a:effectLst/>
          </p:spPr>
        </p:cxnSp>
        <p:cxnSp>
          <p:nvCxnSpPr>
            <p:cNvPr id="18763" name="直接连接符 682">
              <a:extLst>
                <a:ext uri="{FF2B5EF4-FFF2-40B4-BE49-F238E27FC236}">
                  <a16:creationId xmlns:a16="http://schemas.microsoft.com/office/drawing/2014/main" id="{7286F042-7980-73CB-ED23-8A4093614F23}"/>
                </a:ext>
              </a:extLst>
            </p:cNvPr>
            <p:cNvCxnSpPr/>
            <p:nvPr/>
          </p:nvCxnSpPr>
          <p:spPr>
            <a:xfrm>
              <a:off x="1770247" y="3005114"/>
              <a:ext cx="2748771" cy="426591"/>
            </a:xfrm>
            <a:prstGeom prst="line">
              <a:avLst/>
            </a:prstGeom>
            <a:grpFill/>
            <a:ln w="6350" cap="flat" cmpd="sng" algn="ctr">
              <a:solidFill>
                <a:srgbClr val="4472C4">
                  <a:alpha val="50000"/>
                </a:srgbClr>
              </a:solidFill>
              <a:prstDash val="solid"/>
              <a:miter lim="800000"/>
            </a:ln>
            <a:effectLst/>
          </p:spPr>
        </p:cxnSp>
        <p:cxnSp>
          <p:nvCxnSpPr>
            <p:cNvPr id="18764" name="直接连接符 683">
              <a:extLst>
                <a:ext uri="{FF2B5EF4-FFF2-40B4-BE49-F238E27FC236}">
                  <a16:creationId xmlns:a16="http://schemas.microsoft.com/office/drawing/2014/main" id="{D62C6BF2-9F8D-2DD3-AF5D-231C7ECDE192}"/>
                </a:ext>
              </a:extLst>
            </p:cNvPr>
            <p:cNvCxnSpPr/>
            <p:nvPr/>
          </p:nvCxnSpPr>
          <p:spPr>
            <a:xfrm flipH="1">
              <a:off x="1770247" y="3005114"/>
              <a:ext cx="553086" cy="426591"/>
            </a:xfrm>
            <a:prstGeom prst="line">
              <a:avLst/>
            </a:prstGeom>
            <a:grpFill/>
            <a:ln w="6350" cap="flat" cmpd="sng" algn="ctr">
              <a:solidFill>
                <a:srgbClr val="4472C4">
                  <a:alpha val="50000"/>
                </a:srgbClr>
              </a:solidFill>
              <a:prstDash val="solid"/>
              <a:miter lim="800000"/>
            </a:ln>
            <a:effectLst/>
          </p:spPr>
        </p:cxnSp>
        <p:cxnSp>
          <p:nvCxnSpPr>
            <p:cNvPr id="18765" name="直接连接符 684">
              <a:extLst>
                <a:ext uri="{FF2B5EF4-FFF2-40B4-BE49-F238E27FC236}">
                  <a16:creationId xmlns:a16="http://schemas.microsoft.com/office/drawing/2014/main" id="{731CB405-B5BF-806F-2E45-2D596CDA8BBB}"/>
                </a:ext>
              </a:extLst>
            </p:cNvPr>
            <p:cNvCxnSpPr/>
            <p:nvPr/>
          </p:nvCxnSpPr>
          <p:spPr>
            <a:xfrm flipH="1">
              <a:off x="2315739" y="3005114"/>
              <a:ext cx="546708" cy="426591"/>
            </a:xfrm>
            <a:prstGeom prst="line">
              <a:avLst/>
            </a:prstGeom>
            <a:grpFill/>
            <a:ln w="6350" cap="flat" cmpd="sng" algn="ctr">
              <a:solidFill>
                <a:srgbClr val="4472C4">
                  <a:alpha val="50000"/>
                </a:srgbClr>
              </a:solidFill>
              <a:prstDash val="solid"/>
              <a:miter lim="800000"/>
            </a:ln>
            <a:effectLst/>
          </p:spPr>
        </p:cxnSp>
        <p:cxnSp>
          <p:nvCxnSpPr>
            <p:cNvPr id="18766" name="直接连接符 685">
              <a:extLst>
                <a:ext uri="{FF2B5EF4-FFF2-40B4-BE49-F238E27FC236}">
                  <a16:creationId xmlns:a16="http://schemas.microsoft.com/office/drawing/2014/main" id="{E926EBD5-36B3-6CF5-8A2A-32A52A8B5547}"/>
                </a:ext>
              </a:extLst>
            </p:cNvPr>
            <p:cNvCxnSpPr/>
            <p:nvPr/>
          </p:nvCxnSpPr>
          <p:spPr>
            <a:xfrm flipH="1">
              <a:off x="2862447" y="3005114"/>
              <a:ext cx="555327" cy="426591"/>
            </a:xfrm>
            <a:prstGeom prst="line">
              <a:avLst/>
            </a:prstGeom>
            <a:grpFill/>
            <a:ln w="6350" cap="flat" cmpd="sng" algn="ctr">
              <a:solidFill>
                <a:srgbClr val="4472C4">
                  <a:alpha val="50000"/>
                </a:srgbClr>
              </a:solidFill>
              <a:prstDash val="solid"/>
              <a:miter lim="800000"/>
            </a:ln>
            <a:effectLst/>
          </p:spPr>
        </p:cxnSp>
        <p:cxnSp>
          <p:nvCxnSpPr>
            <p:cNvPr id="18767" name="直接连接符 686">
              <a:extLst>
                <a:ext uri="{FF2B5EF4-FFF2-40B4-BE49-F238E27FC236}">
                  <a16:creationId xmlns:a16="http://schemas.microsoft.com/office/drawing/2014/main" id="{34C9E1EE-0EA7-6F24-1A62-123E9AAEC33C}"/>
                </a:ext>
              </a:extLst>
            </p:cNvPr>
            <p:cNvCxnSpPr/>
            <p:nvPr/>
          </p:nvCxnSpPr>
          <p:spPr>
            <a:xfrm flipH="1">
              <a:off x="3410888" y="3005114"/>
              <a:ext cx="559498" cy="426591"/>
            </a:xfrm>
            <a:prstGeom prst="line">
              <a:avLst/>
            </a:prstGeom>
            <a:grpFill/>
            <a:ln w="6350" cap="flat" cmpd="sng" algn="ctr">
              <a:solidFill>
                <a:srgbClr val="4472C4">
                  <a:alpha val="50000"/>
                </a:srgbClr>
              </a:solidFill>
              <a:prstDash val="solid"/>
              <a:miter lim="800000"/>
            </a:ln>
            <a:effectLst/>
          </p:spPr>
        </p:cxnSp>
        <p:cxnSp>
          <p:nvCxnSpPr>
            <p:cNvPr id="18768" name="直接连接符 687">
              <a:extLst>
                <a:ext uri="{FF2B5EF4-FFF2-40B4-BE49-F238E27FC236}">
                  <a16:creationId xmlns:a16="http://schemas.microsoft.com/office/drawing/2014/main" id="{18CE958B-4009-2518-581C-FB249BC2342B}"/>
                </a:ext>
              </a:extLst>
            </p:cNvPr>
            <p:cNvCxnSpPr/>
            <p:nvPr/>
          </p:nvCxnSpPr>
          <p:spPr>
            <a:xfrm flipH="1">
              <a:off x="3970386" y="3005114"/>
              <a:ext cx="548632" cy="426591"/>
            </a:xfrm>
            <a:prstGeom prst="line">
              <a:avLst/>
            </a:prstGeom>
            <a:grpFill/>
            <a:ln w="6350" cap="flat" cmpd="sng" algn="ctr">
              <a:solidFill>
                <a:srgbClr val="4472C4">
                  <a:alpha val="50000"/>
                </a:srgbClr>
              </a:solidFill>
              <a:prstDash val="solid"/>
              <a:miter lim="800000"/>
            </a:ln>
            <a:effectLst/>
          </p:spPr>
        </p:cxnSp>
        <p:cxnSp>
          <p:nvCxnSpPr>
            <p:cNvPr id="18769" name="直接连接符 688">
              <a:extLst>
                <a:ext uri="{FF2B5EF4-FFF2-40B4-BE49-F238E27FC236}">
                  <a16:creationId xmlns:a16="http://schemas.microsoft.com/office/drawing/2014/main" id="{39AD761F-18A8-1505-58B0-5B778DD2E7C3}"/>
                </a:ext>
              </a:extLst>
            </p:cNvPr>
            <p:cNvCxnSpPr/>
            <p:nvPr/>
          </p:nvCxnSpPr>
          <p:spPr>
            <a:xfrm>
              <a:off x="2323333" y="3005114"/>
              <a:ext cx="539114" cy="426591"/>
            </a:xfrm>
            <a:prstGeom prst="line">
              <a:avLst/>
            </a:prstGeom>
            <a:grpFill/>
            <a:ln w="6350" cap="flat" cmpd="sng" algn="ctr">
              <a:solidFill>
                <a:srgbClr val="4472C4">
                  <a:alpha val="50000"/>
                </a:srgbClr>
              </a:solidFill>
              <a:prstDash val="solid"/>
              <a:miter lim="800000"/>
            </a:ln>
            <a:effectLst/>
          </p:spPr>
        </p:cxnSp>
        <p:cxnSp>
          <p:nvCxnSpPr>
            <p:cNvPr id="18770" name="直接连接符 689">
              <a:extLst>
                <a:ext uri="{FF2B5EF4-FFF2-40B4-BE49-F238E27FC236}">
                  <a16:creationId xmlns:a16="http://schemas.microsoft.com/office/drawing/2014/main" id="{CBDCE2A6-E120-E971-94B3-60D9EC1FFBBD}"/>
                </a:ext>
              </a:extLst>
            </p:cNvPr>
            <p:cNvCxnSpPr/>
            <p:nvPr/>
          </p:nvCxnSpPr>
          <p:spPr>
            <a:xfrm>
              <a:off x="2861968" y="3005114"/>
              <a:ext cx="546708" cy="426591"/>
            </a:xfrm>
            <a:prstGeom prst="line">
              <a:avLst/>
            </a:prstGeom>
            <a:grpFill/>
            <a:ln w="6350" cap="flat" cmpd="sng" algn="ctr">
              <a:solidFill>
                <a:srgbClr val="4472C4">
                  <a:alpha val="50000"/>
                </a:srgbClr>
              </a:solidFill>
              <a:prstDash val="solid"/>
              <a:miter lim="800000"/>
            </a:ln>
            <a:effectLst/>
          </p:spPr>
        </p:cxnSp>
        <p:cxnSp>
          <p:nvCxnSpPr>
            <p:cNvPr id="18771" name="直接连接符 690">
              <a:extLst>
                <a:ext uri="{FF2B5EF4-FFF2-40B4-BE49-F238E27FC236}">
                  <a16:creationId xmlns:a16="http://schemas.microsoft.com/office/drawing/2014/main" id="{FD9C7D09-01BB-2BEB-BF70-4D9779411893}"/>
                </a:ext>
              </a:extLst>
            </p:cNvPr>
            <p:cNvCxnSpPr/>
            <p:nvPr/>
          </p:nvCxnSpPr>
          <p:spPr>
            <a:xfrm>
              <a:off x="3408676" y="3005114"/>
              <a:ext cx="561710" cy="426591"/>
            </a:xfrm>
            <a:prstGeom prst="line">
              <a:avLst/>
            </a:prstGeom>
            <a:grpFill/>
            <a:ln w="6350" cap="flat" cmpd="sng" algn="ctr">
              <a:solidFill>
                <a:srgbClr val="4472C4">
                  <a:alpha val="50000"/>
                </a:srgbClr>
              </a:solidFill>
              <a:prstDash val="solid"/>
              <a:miter lim="800000"/>
            </a:ln>
            <a:effectLst/>
          </p:spPr>
        </p:cxnSp>
        <p:cxnSp>
          <p:nvCxnSpPr>
            <p:cNvPr id="18772" name="直接连接符 691">
              <a:extLst>
                <a:ext uri="{FF2B5EF4-FFF2-40B4-BE49-F238E27FC236}">
                  <a16:creationId xmlns:a16="http://schemas.microsoft.com/office/drawing/2014/main" id="{EACFE5E2-41E9-83D3-E554-316412A10A8D}"/>
                </a:ext>
              </a:extLst>
            </p:cNvPr>
            <p:cNvCxnSpPr/>
            <p:nvPr/>
          </p:nvCxnSpPr>
          <p:spPr>
            <a:xfrm>
              <a:off x="3957361" y="3008020"/>
              <a:ext cx="561710" cy="426591"/>
            </a:xfrm>
            <a:prstGeom prst="line">
              <a:avLst/>
            </a:prstGeom>
            <a:grpFill/>
            <a:ln w="6350" cap="flat" cmpd="sng" algn="ctr">
              <a:solidFill>
                <a:srgbClr val="4472C4">
                  <a:alpha val="50000"/>
                </a:srgbClr>
              </a:solidFill>
              <a:prstDash val="solid"/>
              <a:miter lim="800000"/>
            </a:ln>
            <a:effectLst/>
          </p:spPr>
        </p:cxnSp>
        <p:cxnSp>
          <p:nvCxnSpPr>
            <p:cNvPr id="18773" name="直接连接符 692">
              <a:extLst>
                <a:ext uri="{FF2B5EF4-FFF2-40B4-BE49-F238E27FC236}">
                  <a16:creationId xmlns:a16="http://schemas.microsoft.com/office/drawing/2014/main" id="{D240B90A-FC5D-C9A0-0616-B0C29BAF5842}"/>
                </a:ext>
              </a:extLst>
            </p:cNvPr>
            <p:cNvCxnSpPr/>
            <p:nvPr/>
          </p:nvCxnSpPr>
          <p:spPr>
            <a:xfrm>
              <a:off x="232272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4" name="直接连接符 693">
              <a:extLst>
                <a:ext uri="{FF2B5EF4-FFF2-40B4-BE49-F238E27FC236}">
                  <a16:creationId xmlns:a16="http://schemas.microsoft.com/office/drawing/2014/main" id="{1C4A2D39-B9FA-45B6-0038-3FC73191C7F2}"/>
                </a:ext>
              </a:extLst>
            </p:cNvPr>
            <p:cNvCxnSpPr/>
            <p:nvPr/>
          </p:nvCxnSpPr>
          <p:spPr>
            <a:xfrm>
              <a:off x="2858074"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5" name="直接连接符 694">
              <a:extLst>
                <a:ext uri="{FF2B5EF4-FFF2-40B4-BE49-F238E27FC236}">
                  <a16:creationId xmlns:a16="http://schemas.microsoft.com/office/drawing/2014/main" id="{B920307B-4023-F2E1-6A5D-B7E325A2A90B}"/>
                </a:ext>
              </a:extLst>
            </p:cNvPr>
            <p:cNvCxnSpPr/>
            <p:nvPr/>
          </p:nvCxnSpPr>
          <p:spPr>
            <a:xfrm>
              <a:off x="3416335" y="3005114"/>
              <a:ext cx="1092200" cy="426591"/>
            </a:xfrm>
            <a:prstGeom prst="line">
              <a:avLst/>
            </a:prstGeom>
            <a:grpFill/>
            <a:ln w="6350" cap="flat" cmpd="sng" algn="ctr">
              <a:solidFill>
                <a:srgbClr val="4472C4">
                  <a:alpha val="50000"/>
                </a:srgbClr>
              </a:solidFill>
              <a:prstDash val="solid"/>
              <a:miter lim="800000"/>
            </a:ln>
            <a:effectLst/>
          </p:spPr>
        </p:cxnSp>
        <p:cxnSp>
          <p:nvCxnSpPr>
            <p:cNvPr id="18776" name="直接连接符 695">
              <a:extLst>
                <a:ext uri="{FF2B5EF4-FFF2-40B4-BE49-F238E27FC236}">
                  <a16:creationId xmlns:a16="http://schemas.microsoft.com/office/drawing/2014/main" id="{5D465F6D-F9E7-BDC1-96AD-FAD8A29A4B15}"/>
                </a:ext>
              </a:extLst>
            </p:cNvPr>
            <p:cNvCxnSpPr>
              <a:cxnSpLocks/>
            </p:cNvCxnSpPr>
            <p:nvPr/>
          </p:nvCxnSpPr>
          <p:spPr>
            <a:xfrm>
              <a:off x="2320881" y="2999705"/>
              <a:ext cx="1638428" cy="432000"/>
            </a:xfrm>
            <a:prstGeom prst="line">
              <a:avLst/>
            </a:prstGeom>
            <a:grpFill/>
            <a:ln w="6350" cap="flat" cmpd="sng" algn="ctr">
              <a:solidFill>
                <a:srgbClr val="4472C4">
                  <a:alpha val="50000"/>
                </a:srgbClr>
              </a:solidFill>
              <a:prstDash val="solid"/>
              <a:miter lim="800000"/>
            </a:ln>
            <a:effectLst/>
          </p:spPr>
        </p:cxnSp>
        <p:cxnSp>
          <p:nvCxnSpPr>
            <p:cNvPr id="18777" name="直接连接符 696">
              <a:extLst>
                <a:ext uri="{FF2B5EF4-FFF2-40B4-BE49-F238E27FC236}">
                  <a16:creationId xmlns:a16="http://schemas.microsoft.com/office/drawing/2014/main" id="{EB603EC6-1B64-EF67-FFAD-91C613623498}"/>
                </a:ext>
              </a:extLst>
            </p:cNvPr>
            <p:cNvCxnSpPr>
              <a:cxnSpLocks/>
            </p:cNvCxnSpPr>
            <p:nvPr/>
          </p:nvCxnSpPr>
          <p:spPr>
            <a:xfrm>
              <a:off x="2870372" y="3010334"/>
              <a:ext cx="1637546" cy="418666"/>
            </a:xfrm>
            <a:prstGeom prst="line">
              <a:avLst/>
            </a:prstGeom>
            <a:grpFill/>
            <a:ln w="6350" cap="flat" cmpd="sng" algn="ctr">
              <a:solidFill>
                <a:srgbClr val="4472C4">
                  <a:alpha val="50000"/>
                </a:srgbClr>
              </a:solidFill>
              <a:prstDash val="solid"/>
              <a:miter lim="800000"/>
            </a:ln>
            <a:effectLst/>
          </p:spPr>
        </p:cxnSp>
        <p:cxnSp>
          <p:nvCxnSpPr>
            <p:cNvPr id="18778" name="直接连接符 697">
              <a:extLst>
                <a:ext uri="{FF2B5EF4-FFF2-40B4-BE49-F238E27FC236}">
                  <a16:creationId xmlns:a16="http://schemas.microsoft.com/office/drawing/2014/main" id="{4D134AE8-7229-42C2-2C4F-06CD94910A2B}"/>
                </a:ext>
              </a:extLst>
            </p:cNvPr>
            <p:cNvCxnSpPr>
              <a:cxnSpLocks/>
            </p:cNvCxnSpPr>
            <p:nvPr/>
          </p:nvCxnSpPr>
          <p:spPr>
            <a:xfrm flipV="1">
              <a:off x="1770247" y="3005114"/>
              <a:ext cx="1091415" cy="423887"/>
            </a:xfrm>
            <a:prstGeom prst="line">
              <a:avLst/>
            </a:prstGeom>
            <a:grpFill/>
            <a:ln w="6350" cap="flat" cmpd="sng" algn="ctr">
              <a:solidFill>
                <a:srgbClr val="4472C4">
                  <a:alpha val="50000"/>
                </a:srgbClr>
              </a:solidFill>
              <a:prstDash val="solid"/>
              <a:miter lim="800000"/>
            </a:ln>
            <a:effectLst/>
          </p:spPr>
        </p:cxnSp>
        <p:cxnSp>
          <p:nvCxnSpPr>
            <p:cNvPr id="18779" name="直接连接符 698">
              <a:extLst>
                <a:ext uri="{FF2B5EF4-FFF2-40B4-BE49-F238E27FC236}">
                  <a16:creationId xmlns:a16="http://schemas.microsoft.com/office/drawing/2014/main" id="{C321B0F7-E597-DE2B-58A5-5E04C2FCE643}"/>
                </a:ext>
              </a:extLst>
            </p:cNvPr>
            <p:cNvCxnSpPr>
              <a:cxnSpLocks/>
            </p:cNvCxnSpPr>
            <p:nvPr/>
          </p:nvCxnSpPr>
          <p:spPr>
            <a:xfrm flipV="1">
              <a:off x="2855705" y="3007428"/>
              <a:ext cx="1109637" cy="424277"/>
            </a:xfrm>
            <a:prstGeom prst="line">
              <a:avLst/>
            </a:prstGeom>
            <a:grpFill/>
            <a:ln w="6350" cap="flat" cmpd="sng" algn="ctr">
              <a:solidFill>
                <a:srgbClr val="4472C4">
                  <a:alpha val="50000"/>
                </a:srgbClr>
              </a:solidFill>
              <a:prstDash val="solid"/>
              <a:miter lim="800000"/>
            </a:ln>
            <a:effectLst/>
          </p:spPr>
        </p:cxnSp>
        <p:cxnSp>
          <p:nvCxnSpPr>
            <p:cNvPr id="18780" name="直接连接符 699">
              <a:extLst>
                <a:ext uri="{FF2B5EF4-FFF2-40B4-BE49-F238E27FC236}">
                  <a16:creationId xmlns:a16="http://schemas.microsoft.com/office/drawing/2014/main" id="{8B10161D-C35C-0DA8-E64B-10765E54B614}"/>
                </a:ext>
              </a:extLst>
            </p:cNvPr>
            <p:cNvCxnSpPr>
              <a:cxnSpLocks/>
            </p:cNvCxnSpPr>
            <p:nvPr/>
          </p:nvCxnSpPr>
          <p:spPr>
            <a:xfrm flipV="1">
              <a:off x="2312925" y="3008136"/>
              <a:ext cx="1109637" cy="424277"/>
            </a:xfrm>
            <a:prstGeom prst="line">
              <a:avLst/>
            </a:prstGeom>
            <a:grpFill/>
            <a:ln w="6350" cap="flat" cmpd="sng" algn="ctr">
              <a:solidFill>
                <a:srgbClr val="4472C4">
                  <a:alpha val="50000"/>
                </a:srgbClr>
              </a:solidFill>
              <a:prstDash val="solid"/>
              <a:miter lim="800000"/>
            </a:ln>
            <a:effectLst/>
          </p:spPr>
        </p:cxnSp>
        <p:cxnSp>
          <p:nvCxnSpPr>
            <p:cNvPr id="18781" name="直接连接符 700">
              <a:extLst>
                <a:ext uri="{FF2B5EF4-FFF2-40B4-BE49-F238E27FC236}">
                  <a16:creationId xmlns:a16="http://schemas.microsoft.com/office/drawing/2014/main" id="{1A84D823-194B-2C50-EE71-0CEBE896F89E}"/>
                </a:ext>
              </a:extLst>
            </p:cNvPr>
            <p:cNvCxnSpPr>
              <a:cxnSpLocks/>
            </p:cNvCxnSpPr>
            <p:nvPr/>
          </p:nvCxnSpPr>
          <p:spPr>
            <a:xfrm flipV="1">
              <a:off x="3408743" y="3004723"/>
              <a:ext cx="1109637" cy="424277"/>
            </a:xfrm>
            <a:prstGeom prst="line">
              <a:avLst/>
            </a:prstGeom>
            <a:grpFill/>
            <a:ln w="6350" cap="flat" cmpd="sng" algn="ctr">
              <a:solidFill>
                <a:srgbClr val="4472C4">
                  <a:alpha val="50000"/>
                </a:srgbClr>
              </a:solidFill>
              <a:prstDash val="solid"/>
              <a:miter lim="800000"/>
            </a:ln>
            <a:effectLst/>
          </p:spPr>
        </p:cxnSp>
        <p:cxnSp>
          <p:nvCxnSpPr>
            <p:cNvPr id="18782" name="直接连接符 701">
              <a:extLst>
                <a:ext uri="{FF2B5EF4-FFF2-40B4-BE49-F238E27FC236}">
                  <a16:creationId xmlns:a16="http://schemas.microsoft.com/office/drawing/2014/main" id="{5FE72D7F-4633-891D-7181-DA56EAC11B6A}"/>
                </a:ext>
              </a:extLst>
            </p:cNvPr>
            <p:cNvCxnSpPr/>
            <p:nvPr/>
          </p:nvCxnSpPr>
          <p:spPr>
            <a:xfrm flipV="1">
              <a:off x="1767811" y="3004723"/>
              <a:ext cx="1640865" cy="424277"/>
            </a:xfrm>
            <a:prstGeom prst="line">
              <a:avLst/>
            </a:prstGeom>
            <a:grpFill/>
            <a:ln w="6350" cap="flat" cmpd="sng" algn="ctr">
              <a:solidFill>
                <a:srgbClr val="4472C4">
                  <a:alpha val="50000"/>
                </a:srgbClr>
              </a:solidFill>
              <a:prstDash val="solid"/>
              <a:miter lim="800000"/>
            </a:ln>
            <a:effectLst/>
          </p:spPr>
        </p:cxnSp>
        <p:cxnSp>
          <p:nvCxnSpPr>
            <p:cNvPr id="18783" name="直接连接符 702">
              <a:extLst>
                <a:ext uri="{FF2B5EF4-FFF2-40B4-BE49-F238E27FC236}">
                  <a16:creationId xmlns:a16="http://schemas.microsoft.com/office/drawing/2014/main" id="{103200BD-795D-E4C4-598E-A29B31B4BE9D}"/>
                </a:ext>
              </a:extLst>
            </p:cNvPr>
            <p:cNvCxnSpPr/>
            <p:nvPr/>
          </p:nvCxnSpPr>
          <p:spPr>
            <a:xfrm flipV="1">
              <a:off x="2320671" y="3004722"/>
              <a:ext cx="1640865" cy="424277"/>
            </a:xfrm>
            <a:prstGeom prst="line">
              <a:avLst/>
            </a:prstGeom>
            <a:grpFill/>
            <a:ln w="6350" cap="flat" cmpd="sng" algn="ctr">
              <a:solidFill>
                <a:srgbClr val="4472C4">
                  <a:alpha val="50000"/>
                </a:srgbClr>
              </a:solidFill>
              <a:prstDash val="solid"/>
              <a:miter lim="800000"/>
            </a:ln>
            <a:effectLst/>
          </p:spPr>
        </p:cxnSp>
        <p:cxnSp>
          <p:nvCxnSpPr>
            <p:cNvPr id="18784" name="直接连接符 703">
              <a:extLst>
                <a:ext uri="{FF2B5EF4-FFF2-40B4-BE49-F238E27FC236}">
                  <a16:creationId xmlns:a16="http://schemas.microsoft.com/office/drawing/2014/main" id="{3A0FAE0A-D693-30CA-98EE-FA908BCCF719}"/>
                </a:ext>
              </a:extLst>
            </p:cNvPr>
            <p:cNvCxnSpPr/>
            <p:nvPr/>
          </p:nvCxnSpPr>
          <p:spPr>
            <a:xfrm flipV="1">
              <a:off x="2864064" y="3007036"/>
              <a:ext cx="1640865" cy="424277"/>
            </a:xfrm>
            <a:prstGeom prst="line">
              <a:avLst/>
            </a:prstGeom>
            <a:grpFill/>
            <a:ln w="6350" cap="flat" cmpd="sng" algn="ctr">
              <a:solidFill>
                <a:srgbClr val="4472C4">
                  <a:alpha val="50000"/>
                </a:srgbClr>
              </a:solidFill>
              <a:prstDash val="solid"/>
              <a:miter lim="800000"/>
            </a:ln>
            <a:effectLst/>
          </p:spPr>
        </p:cxnSp>
        <p:cxnSp>
          <p:nvCxnSpPr>
            <p:cNvPr id="18785" name="直接连接符 704">
              <a:extLst>
                <a:ext uri="{FF2B5EF4-FFF2-40B4-BE49-F238E27FC236}">
                  <a16:creationId xmlns:a16="http://schemas.microsoft.com/office/drawing/2014/main" id="{09C8ED5B-26A1-626F-EC2C-736CF04F5BD3}"/>
                </a:ext>
              </a:extLst>
            </p:cNvPr>
            <p:cNvCxnSpPr>
              <a:cxnSpLocks/>
            </p:cNvCxnSpPr>
            <p:nvPr/>
          </p:nvCxnSpPr>
          <p:spPr>
            <a:xfrm flipV="1">
              <a:off x="1767811" y="3004722"/>
              <a:ext cx="2196354" cy="424277"/>
            </a:xfrm>
            <a:prstGeom prst="line">
              <a:avLst/>
            </a:prstGeom>
            <a:grpFill/>
            <a:ln w="6350" cap="flat" cmpd="sng" algn="ctr">
              <a:solidFill>
                <a:srgbClr val="4472C4">
                  <a:alpha val="50000"/>
                </a:srgbClr>
              </a:solidFill>
              <a:prstDash val="solid"/>
              <a:miter lim="800000"/>
            </a:ln>
            <a:effectLst/>
          </p:spPr>
        </p:cxnSp>
        <p:cxnSp>
          <p:nvCxnSpPr>
            <p:cNvPr id="18786" name="直接连接符 705">
              <a:extLst>
                <a:ext uri="{FF2B5EF4-FFF2-40B4-BE49-F238E27FC236}">
                  <a16:creationId xmlns:a16="http://schemas.microsoft.com/office/drawing/2014/main" id="{F26A634E-C8DD-FBBC-4846-E4FD4E71C5D0}"/>
                </a:ext>
              </a:extLst>
            </p:cNvPr>
            <p:cNvCxnSpPr/>
            <p:nvPr/>
          </p:nvCxnSpPr>
          <p:spPr>
            <a:xfrm flipV="1">
              <a:off x="2315731" y="3011168"/>
              <a:ext cx="2196354" cy="424277"/>
            </a:xfrm>
            <a:prstGeom prst="line">
              <a:avLst/>
            </a:prstGeom>
            <a:grpFill/>
            <a:ln w="6350" cap="flat" cmpd="sng" algn="ctr">
              <a:solidFill>
                <a:srgbClr val="4472C4">
                  <a:alpha val="50000"/>
                </a:srgbClr>
              </a:solidFill>
              <a:prstDash val="solid"/>
              <a:miter lim="800000"/>
            </a:ln>
            <a:effectLst/>
          </p:spPr>
        </p:cxnSp>
        <p:cxnSp>
          <p:nvCxnSpPr>
            <p:cNvPr id="18787" name="直接连接符 706">
              <a:extLst>
                <a:ext uri="{FF2B5EF4-FFF2-40B4-BE49-F238E27FC236}">
                  <a16:creationId xmlns:a16="http://schemas.microsoft.com/office/drawing/2014/main" id="{BA99255D-F535-714C-C88C-E0991D5F8D80}"/>
                </a:ext>
              </a:extLst>
            </p:cNvPr>
            <p:cNvCxnSpPr/>
            <p:nvPr/>
          </p:nvCxnSpPr>
          <p:spPr>
            <a:xfrm flipV="1">
              <a:off x="1767811" y="3004722"/>
              <a:ext cx="2744274" cy="424277"/>
            </a:xfrm>
            <a:prstGeom prst="line">
              <a:avLst/>
            </a:prstGeom>
            <a:grpFill/>
            <a:ln w="6350" cap="flat" cmpd="sng" algn="ctr">
              <a:solidFill>
                <a:srgbClr val="4472C4">
                  <a:alpha val="50000"/>
                </a:srgbClr>
              </a:solidFill>
              <a:prstDash val="solid"/>
              <a:miter lim="800000"/>
            </a:ln>
            <a:effectLst/>
          </p:spPr>
        </p:cxnSp>
      </p:grpSp>
      <p:grpSp>
        <p:nvGrpSpPr>
          <p:cNvPr id="18788" name="组合 707">
            <a:extLst>
              <a:ext uri="{FF2B5EF4-FFF2-40B4-BE49-F238E27FC236}">
                <a16:creationId xmlns:a16="http://schemas.microsoft.com/office/drawing/2014/main" id="{9153EBF9-EA3B-328E-C35D-FF1CFCF7332D}"/>
              </a:ext>
            </a:extLst>
          </p:cNvPr>
          <p:cNvGrpSpPr/>
          <p:nvPr/>
        </p:nvGrpSpPr>
        <p:grpSpPr>
          <a:xfrm>
            <a:off x="527763" y="3751089"/>
            <a:ext cx="2005936" cy="375673"/>
            <a:chOff x="1767811" y="2999705"/>
            <a:chExt cx="2751260" cy="437409"/>
          </a:xfrm>
          <a:solidFill>
            <a:srgbClr val="5B9BD5">
              <a:lumMod val="20000"/>
              <a:lumOff val="80000"/>
            </a:srgbClr>
          </a:solidFill>
        </p:grpSpPr>
        <p:cxnSp>
          <p:nvCxnSpPr>
            <p:cNvPr id="18789" name="直接连接符 708">
              <a:extLst>
                <a:ext uri="{FF2B5EF4-FFF2-40B4-BE49-F238E27FC236}">
                  <a16:creationId xmlns:a16="http://schemas.microsoft.com/office/drawing/2014/main" id="{E7AA307B-08B8-A610-3436-61A7BF80F86F}"/>
                </a:ext>
              </a:extLst>
            </p:cNvPr>
            <p:cNvCxnSpPr>
              <a:cxnSpLocks/>
            </p:cNvCxnSpPr>
            <p:nvPr/>
          </p:nvCxnSpPr>
          <p:spPr>
            <a:xfrm>
              <a:off x="17702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0" name="直接连接符 709">
              <a:extLst>
                <a:ext uri="{FF2B5EF4-FFF2-40B4-BE49-F238E27FC236}">
                  <a16:creationId xmlns:a16="http://schemas.microsoft.com/office/drawing/2014/main" id="{EBA512BF-DB18-DD62-8AA9-23AE93CA1727}"/>
                </a:ext>
              </a:extLst>
            </p:cNvPr>
            <p:cNvCxnSpPr>
              <a:cxnSpLocks/>
            </p:cNvCxnSpPr>
            <p:nvPr/>
          </p:nvCxnSpPr>
          <p:spPr>
            <a:xfrm>
              <a:off x="23189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1" name="直接连接符 710">
              <a:extLst>
                <a:ext uri="{FF2B5EF4-FFF2-40B4-BE49-F238E27FC236}">
                  <a16:creationId xmlns:a16="http://schemas.microsoft.com/office/drawing/2014/main" id="{DF9CC82B-55D5-DF83-2F13-3C906FA48C0B}"/>
                </a:ext>
              </a:extLst>
            </p:cNvPr>
            <p:cNvCxnSpPr>
              <a:cxnSpLocks/>
            </p:cNvCxnSpPr>
            <p:nvPr/>
          </p:nvCxnSpPr>
          <p:spPr>
            <a:xfrm>
              <a:off x="2862447"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2" name="直接连接符 711">
              <a:extLst>
                <a:ext uri="{FF2B5EF4-FFF2-40B4-BE49-F238E27FC236}">
                  <a16:creationId xmlns:a16="http://schemas.microsoft.com/office/drawing/2014/main" id="{CBE36343-A36F-954B-D9D1-5B9E94D57B11}"/>
                </a:ext>
              </a:extLst>
            </p:cNvPr>
            <p:cNvCxnSpPr>
              <a:cxnSpLocks/>
            </p:cNvCxnSpPr>
            <p:nvPr/>
          </p:nvCxnSpPr>
          <p:spPr>
            <a:xfrm>
              <a:off x="3411113"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3" name="直接连接符 712">
              <a:extLst>
                <a:ext uri="{FF2B5EF4-FFF2-40B4-BE49-F238E27FC236}">
                  <a16:creationId xmlns:a16="http://schemas.microsoft.com/office/drawing/2014/main" id="{2AB705AE-4651-1784-4833-93ED290B98DA}"/>
                </a:ext>
              </a:extLst>
            </p:cNvPr>
            <p:cNvCxnSpPr>
              <a:cxnSpLocks/>
            </p:cNvCxnSpPr>
            <p:nvPr/>
          </p:nvCxnSpPr>
          <p:spPr>
            <a:xfrm>
              <a:off x="3966132" y="300048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4" name="直接连接符 713">
              <a:extLst>
                <a:ext uri="{FF2B5EF4-FFF2-40B4-BE49-F238E27FC236}">
                  <a16:creationId xmlns:a16="http://schemas.microsoft.com/office/drawing/2014/main" id="{76EFC20B-5630-35EF-D994-BFAD8D7131A8}"/>
                </a:ext>
              </a:extLst>
            </p:cNvPr>
            <p:cNvCxnSpPr>
              <a:cxnSpLocks/>
            </p:cNvCxnSpPr>
            <p:nvPr/>
          </p:nvCxnSpPr>
          <p:spPr>
            <a:xfrm>
              <a:off x="4514798" y="3005114"/>
              <a:ext cx="0" cy="432000"/>
            </a:xfrm>
            <a:prstGeom prst="line">
              <a:avLst/>
            </a:prstGeom>
            <a:grpFill/>
            <a:ln w="6350" cap="flat" cmpd="sng" algn="ctr">
              <a:solidFill>
                <a:srgbClr val="ED7D31">
                  <a:lumMod val="75000"/>
                  <a:alpha val="65000"/>
                </a:srgbClr>
              </a:solidFill>
              <a:prstDash val="solid"/>
              <a:miter lim="800000"/>
            </a:ln>
            <a:effectLst/>
          </p:spPr>
        </p:cxnSp>
        <p:cxnSp>
          <p:nvCxnSpPr>
            <p:cNvPr id="18795" name="直接连接符 714">
              <a:extLst>
                <a:ext uri="{FF2B5EF4-FFF2-40B4-BE49-F238E27FC236}">
                  <a16:creationId xmlns:a16="http://schemas.microsoft.com/office/drawing/2014/main" id="{51CC6E29-16D2-3004-0697-3C2642569E1C}"/>
                </a:ext>
              </a:extLst>
            </p:cNvPr>
            <p:cNvCxnSpPr/>
            <p:nvPr/>
          </p:nvCxnSpPr>
          <p:spPr>
            <a:xfrm>
              <a:off x="1770247" y="3000484"/>
              <a:ext cx="548666" cy="431221"/>
            </a:xfrm>
            <a:prstGeom prst="line">
              <a:avLst/>
            </a:prstGeom>
            <a:grpFill/>
            <a:ln w="6350" cap="flat" cmpd="sng" algn="ctr">
              <a:solidFill>
                <a:srgbClr val="ED7D31">
                  <a:lumMod val="75000"/>
                  <a:alpha val="65000"/>
                </a:srgbClr>
              </a:solidFill>
              <a:prstDash val="solid"/>
              <a:miter lim="800000"/>
            </a:ln>
            <a:effectLst/>
          </p:spPr>
        </p:cxnSp>
        <p:cxnSp>
          <p:nvCxnSpPr>
            <p:cNvPr id="18796" name="直接连接符 715">
              <a:extLst>
                <a:ext uri="{FF2B5EF4-FFF2-40B4-BE49-F238E27FC236}">
                  <a16:creationId xmlns:a16="http://schemas.microsoft.com/office/drawing/2014/main" id="{4DC3967A-1146-204A-71AC-1FDC6383C5CD}"/>
                </a:ext>
              </a:extLst>
            </p:cNvPr>
            <p:cNvCxnSpPr/>
            <p:nvPr/>
          </p:nvCxnSpPr>
          <p:spPr>
            <a:xfrm>
              <a:off x="1770247"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797" name="直接连接符 716">
              <a:extLst>
                <a:ext uri="{FF2B5EF4-FFF2-40B4-BE49-F238E27FC236}">
                  <a16:creationId xmlns:a16="http://schemas.microsoft.com/office/drawing/2014/main" id="{706204E1-DF5D-4451-DC1E-4B90E4153C10}"/>
                </a:ext>
              </a:extLst>
            </p:cNvPr>
            <p:cNvCxnSpPr>
              <a:cxnSpLocks/>
            </p:cNvCxnSpPr>
            <p:nvPr/>
          </p:nvCxnSpPr>
          <p:spPr>
            <a:xfrm>
              <a:off x="1772684"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798" name="直接连接符 717">
              <a:extLst>
                <a:ext uri="{FF2B5EF4-FFF2-40B4-BE49-F238E27FC236}">
                  <a16:creationId xmlns:a16="http://schemas.microsoft.com/office/drawing/2014/main" id="{76D15FD8-7EC1-96DE-9D92-342100260386}"/>
                </a:ext>
              </a:extLst>
            </p:cNvPr>
            <p:cNvCxnSpPr/>
            <p:nvPr/>
          </p:nvCxnSpPr>
          <p:spPr>
            <a:xfrm>
              <a:off x="1770247" y="3005114"/>
              <a:ext cx="2200139" cy="426591"/>
            </a:xfrm>
            <a:prstGeom prst="line">
              <a:avLst/>
            </a:prstGeom>
            <a:grpFill/>
            <a:ln w="6350" cap="flat" cmpd="sng" algn="ctr">
              <a:solidFill>
                <a:srgbClr val="ED7D31">
                  <a:lumMod val="75000"/>
                  <a:alpha val="65000"/>
                </a:srgbClr>
              </a:solidFill>
              <a:prstDash val="solid"/>
              <a:miter lim="800000"/>
            </a:ln>
            <a:effectLst/>
          </p:spPr>
        </p:cxnSp>
        <p:cxnSp>
          <p:nvCxnSpPr>
            <p:cNvPr id="18799" name="直接连接符 718">
              <a:extLst>
                <a:ext uri="{FF2B5EF4-FFF2-40B4-BE49-F238E27FC236}">
                  <a16:creationId xmlns:a16="http://schemas.microsoft.com/office/drawing/2014/main" id="{9D478094-C5A9-954C-9B57-D3A129726AAB}"/>
                </a:ext>
              </a:extLst>
            </p:cNvPr>
            <p:cNvCxnSpPr/>
            <p:nvPr/>
          </p:nvCxnSpPr>
          <p:spPr>
            <a:xfrm>
              <a:off x="1770247" y="3005114"/>
              <a:ext cx="2748771" cy="426591"/>
            </a:xfrm>
            <a:prstGeom prst="line">
              <a:avLst/>
            </a:prstGeom>
            <a:grpFill/>
            <a:ln w="6350" cap="flat" cmpd="sng" algn="ctr">
              <a:solidFill>
                <a:srgbClr val="ED7D31">
                  <a:lumMod val="75000"/>
                  <a:alpha val="65000"/>
                </a:srgbClr>
              </a:solidFill>
              <a:prstDash val="solid"/>
              <a:miter lim="800000"/>
            </a:ln>
            <a:effectLst/>
          </p:spPr>
        </p:cxnSp>
        <p:cxnSp>
          <p:nvCxnSpPr>
            <p:cNvPr id="18800" name="直接连接符 719">
              <a:extLst>
                <a:ext uri="{FF2B5EF4-FFF2-40B4-BE49-F238E27FC236}">
                  <a16:creationId xmlns:a16="http://schemas.microsoft.com/office/drawing/2014/main" id="{FEAD7F8C-E8A6-A850-CDDA-0CB66EAA5BB7}"/>
                </a:ext>
              </a:extLst>
            </p:cNvPr>
            <p:cNvCxnSpPr/>
            <p:nvPr/>
          </p:nvCxnSpPr>
          <p:spPr>
            <a:xfrm flipH="1">
              <a:off x="1770247" y="3005114"/>
              <a:ext cx="553086" cy="426591"/>
            </a:xfrm>
            <a:prstGeom prst="line">
              <a:avLst/>
            </a:prstGeom>
            <a:grpFill/>
            <a:ln w="6350" cap="flat" cmpd="sng" algn="ctr">
              <a:solidFill>
                <a:srgbClr val="ED7D31">
                  <a:lumMod val="75000"/>
                  <a:alpha val="65000"/>
                </a:srgbClr>
              </a:solidFill>
              <a:prstDash val="solid"/>
              <a:miter lim="800000"/>
            </a:ln>
            <a:effectLst/>
          </p:spPr>
        </p:cxnSp>
        <p:cxnSp>
          <p:nvCxnSpPr>
            <p:cNvPr id="18801" name="直接连接符 720">
              <a:extLst>
                <a:ext uri="{FF2B5EF4-FFF2-40B4-BE49-F238E27FC236}">
                  <a16:creationId xmlns:a16="http://schemas.microsoft.com/office/drawing/2014/main" id="{FBE9C8D4-03B3-4C5C-5AC9-5A434219672F}"/>
                </a:ext>
              </a:extLst>
            </p:cNvPr>
            <p:cNvCxnSpPr/>
            <p:nvPr/>
          </p:nvCxnSpPr>
          <p:spPr>
            <a:xfrm flipH="1">
              <a:off x="2315739"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2" name="直接连接符 721">
              <a:extLst>
                <a:ext uri="{FF2B5EF4-FFF2-40B4-BE49-F238E27FC236}">
                  <a16:creationId xmlns:a16="http://schemas.microsoft.com/office/drawing/2014/main" id="{94915676-E6A3-01A5-4608-B7715BA9B74F}"/>
                </a:ext>
              </a:extLst>
            </p:cNvPr>
            <p:cNvCxnSpPr/>
            <p:nvPr/>
          </p:nvCxnSpPr>
          <p:spPr>
            <a:xfrm flipH="1">
              <a:off x="2862447" y="3005114"/>
              <a:ext cx="555327" cy="426591"/>
            </a:xfrm>
            <a:prstGeom prst="line">
              <a:avLst/>
            </a:prstGeom>
            <a:grpFill/>
            <a:ln w="6350" cap="flat" cmpd="sng" algn="ctr">
              <a:solidFill>
                <a:srgbClr val="ED7D31">
                  <a:lumMod val="75000"/>
                  <a:alpha val="65000"/>
                </a:srgbClr>
              </a:solidFill>
              <a:prstDash val="solid"/>
              <a:miter lim="800000"/>
            </a:ln>
            <a:effectLst/>
          </p:spPr>
        </p:cxnSp>
        <p:cxnSp>
          <p:nvCxnSpPr>
            <p:cNvPr id="18803" name="直接连接符 722">
              <a:extLst>
                <a:ext uri="{FF2B5EF4-FFF2-40B4-BE49-F238E27FC236}">
                  <a16:creationId xmlns:a16="http://schemas.microsoft.com/office/drawing/2014/main" id="{98B495A8-946D-1144-96E9-61C21435FF3F}"/>
                </a:ext>
              </a:extLst>
            </p:cNvPr>
            <p:cNvCxnSpPr/>
            <p:nvPr/>
          </p:nvCxnSpPr>
          <p:spPr>
            <a:xfrm flipH="1">
              <a:off x="3410888" y="3005114"/>
              <a:ext cx="559498" cy="426591"/>
            </a:xfrm>
            <a:prstGeom prst="line">
              <a:avLst/>
            </a:prstGeom>
            <a:grpFill/>
            <a:ln w="6350" cap="flat" cmpd="sng" algn="ctr">
              <a:solidFill>
                <a:srgbClr val="ED7D31">
                  <a:lumMod val="75000"/>
                  <a:alpha val="65000"/>
                </a:srgbClr>
              </a:solidFill>
              <a:prstDash val="solid"/>
              <a:miter lim="800000"/>
            </a:ln>
            <a:effectLst/>
          </p:spPr>
        </p:cxnSp>
        <p:cxnSp>
          <p:nvCxnSpPr>
            <p:cNvPr id="18804" name="直接连接符 723">
              <a:extLst>
                <a:ext uri="{FF2B5EF4-FFF2-40B4-BE49-F238E27FC236}">
                  <a16:creationId xmlns:a16="http://schemas.microsoft.com/office/drawing/2014/main" id="{C7E32BFD-22FD-9CFD-5278-D98B65A2E964}"/>
                </a:ext>
              </a:extLst>
            </p:cNvPr>
            <p:cNvCxnSpPr/>
            <p:nvPr/>
          </p:nvCxnSpPr>
          <p:spPr>
            <a:xfrm flipH="1">
              <a:off x="3970386" y="3005114"/>
              <a:ext cx="548632" cy="426591"/>
            </a:xfrm>
            <a:prstGeom prst="line">
              <a:avLst/>
            </a:prstGeom>
            <a:grpFill/>
            <a:ln w="6350" cap="flat" cmpd="sng" algn="ctr">
              <a:solidFill>
                <a:srgbClr val="ED7D31">
                  <a:lumMod val="75000"/>
                  <a:alpha val="65000"/>
                </a:srgbClr>
              </a:solidFill>
              <a:prstDash val="solid"/>
              <a:miter lim="800000"/>
            </a:ln>
            <a:effectLst/>
          </p:spPr>
        </p:cxnSp>
        <p:cxnSp>
          <p:nvCxnSpPr>
            <p:cNvPr id="18805" name="直接连接符 724">
              <a:extLst>
                <a:ext uri="{FF2B5EF4-FFF2-40B4-BE49-F238E27FC236}">
                  <a16:creationId xmlns:a16="http://schemas.microsoft.com/office/drawing/2014/main" id="{76A86E8C-06F4-7F54-7F94-5365549996DB}"/>
                </a:ext>
              </a:extLst>
            </p:cNvPr>
            <p:cNvCxnSpPr/>
            <p:nvPr/>
          </p:nvCxnSpPr>
          <p:spPr>
            <a:xfrm>
              <a:off x="2323333" y="3005114"/>
              <a:ext cx="539114" cy="426591"/>
            </a:xfrm>
            <a:prstGeom prst="line">
              <a:avLst/>
            </a:prstGeom>
            <a:grpFill/>
            <a:ln w="6350" cap="flat" cmpd="sng" algn="ctr">
              <a:solidFill>
                <a:srgbClr val="ED7D31">
                  <a:lumMod val="75000"/>
                  <a:alpha val="65000"/>
                </a:srgbClr>
              </a:solidFill>
              <a:prstDash val="solid"/>
              <a:miter lim="800000"/>
            </a:ln>
            <a:effectLst/>
          </p:spPr>
        </p:cxnSp>
        <p:cxnSp>
          <p:nvCxnSpPr>
            <p:cNvPr id="18806" name="直接连接符 725">
              <a:extLst>
                <a:ext uri="{FF2B5EF4-FFF2-40B4-BE49-F238E27FC236}">
                  <a16:creationId xmlns:a16="http://schemas.microsoft.com/office/drawing/2014/main" id="{CF2A0352-DAD9-C01C-8E13-D0C89BEA7436}"/>
                </a:ext>
              </a:extLst>
            </p:cNvPr>
            <p:cNvCxnSpPr/>
            <p:nvPr/>
          </p:nvCxnSpPr>
          <p:spPr>
            <a:xfrm>
              <a:off x="2861968" y="3005114"/>
              <a:ext cx="546708" cy="426591"/>
            </a:xfrm>
            <a:prstGeom prst="line">
              <a:avLst/>
            </a:prstGeom>
            <a:grpFill/>
            <a:ln w="6350" cap="flat" cmpd="sng" algn="ctr">
              <a:solidFill>
                <a:srgbClr val="ED7D31">
                  <a:lumMod val="75000"/>
                  <a:alpha val="65000"/>
                </a:srgbClr>
              </a:solidFill>
              <a:prstDash val="solid"/>
              <a:miter lim="800000"/>
            </a:ln>
            <a:effectLst/>
          </p:spPr>
        </p:cxnSp>
        <p:cxnSp>
          <p:nvCxnSpPr>
            <p:cNvPr id="18807" name="直接连接符 726">
              <a:extLst>
                <a:ext uri="{FF2B5EF4-FFF2-40B4-BE49-F238E27FC236}">
                  <a16:creationId xmlns:a16="http://schemas.microsoft.com/office/drawing/2014/main" id="{3D133161-3B2F-DC94-3825-6C4FE00CC354}"/>
                </a:ext>
              </a:extLst>
            </p:cNvPr>
            <p:cNvCxnSpPr/>
            <p:nvPr/>
          </p:nvCxnSpPr>
          <p:spPr>
            <a:xfrm>
              <a:off x="3408676" y="3005114"/>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8" name="直接连接符 727">
              <a:extLst>
                <a:ext uri="{FF2B5EF4-FFF2-40B4-BE49-F238E27FC236}">
                  <a16:creationId xmlns:a16="http://schemas.microsoft.com/office/drawing/2014/main" id="{0B04F818-39F8-8BB6-043D-47B275AD2087}"/>
                </a:ext>
              </a:extLst>
            </p:cNvPr>
            <p:cNvCxnSpPr/>
            <p:nvPr/>
          </p:nvCxnSpPr>
          <p:spPr>
            <a:xfrm>
              <a:off x="3957361" y="3008020"/>
              <a:ext cx="561710" cy="426591"/>
            </a:xfrm>
            <a:prstGeom prst="line">
              <a:avLst/>
            </a:prstGeom>
            <a:grpFill/>
            <a:ln w="6350" cap="flat" cmpd="sng" algn="ctr">
              <a:solidFill>
                <a:srgbClr val="ED7D31">
                  <a:lumMod val="75000"/>
                  <a:alpha val="65000"/>
                </a:srgbClr>
              </a:solidFill>
              <a:prstDash val="solid"/>
              <a:miter lim="800000"/>
            </a:ln>
            <a:effectLst/>
          </p:spPr>
        </p:cxnSp>
        <p:cxnSp>
          <p:nvCxnSpPr>
            <p:cNvPr id="18809" name="直接连接符 728">
              <a:extLst>
                <a:ext uri="{FF2B5EF4-FFF2-40B4-BE49-F238E27FC236}">
                  <a16:creationId xmlns:a16="http://schemas.microsoft.com/office/drawing/2014/main" id="{BA88AD3C-BA98-AA18-49F9-8FAC70807831}"/>
                </a:ext>
              </a:extLst>
            </p:cNvPr>
            <p:cNvCxnSpPr/>
            <p:nvPr/>
          </p:nvCxnSpPr>
          <p:spPr>
            <a:xfrm>
              <a:off x="232272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0" name="直接连接符 729">
              <a:extLst>
                <a:ext uri="{FF2B5EF4-FFF2-40B4-BE49-F238E27FC236}">
                  <a16:creationId xmlns:a16="http://schemas.microsoft.com/office/drawing/2014/main" id="{AE18FBDB-6BCF-5314-E744-C65140274951}"/>
                </a:ext>
              </a:extLst>
            </p:cNvPr>
            <p:cNvCxnSpPr/>
            <p:nvPr/>
          </p:nvCxnSpPr>
          <p:spPr>
            <a:xfrm>
              <a:off x="2858074"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1" name="直接连接符 730">
              <a:extLst>
                <a:ext uri="{FF2B5EF4-FFF2-40B4-BE49-F238E27FC236}">
                  <a16:creationId xmlns:a16="http://schemas.microsoft.com/office/drawing/2014/main" id="{FC6A4981-74E2-0BC8-E596-4850595913DF}"/>
                </a:ext>
              </a:extLst>
            </p:cNvPr>
            <p:cNvCxnSpPr/>
            <p:nvPr/>
          </p:nvCxnSpPr>
          <p:spPr>
            <a:xfrm>
              <a:off x="3416335" y="3005114"/>
              <a:ext cx="1092200" cy="426591"/>
            </a:xfrm>
            <a:prstGeom prst="line">
              <a:avLst/>
            </a:prstGeom>
            <a:grpFill/>
            <a:ln w="6350" cap="flat" cmpd="sng" algn="ctr">
              <a:solidFill>
                <a:srgbClr val="ED7D31">
                  <a:lumMod val="75000"/>
                  <a:alpha val="65000"/>
                </a:srgbClr>
              </a:solidFill>
              <a:prstDash val="solid"/>
              <a:miter lim="800000"/>
            </a:ln>
            <a:effectLst/>
          </p:spPr>
        </p:cxnSp>
        <p:cxnSp>
          <p:nvCxnSpPr>
            <p:cNvPr id="18812" name="直接连接符 731">
              <a:extLst>
                <a:ext uri="{FF2B5EF4-FFF2-40B4-BE49-F238E27FC236}">
                  <a16:creationId xmlns:a16="http://schemas.microsoft.com/office/drawing/2014/main" id="{52A9A178-0DD4-B7FE-3EB2-C3D7E4B15C61}"/>
                </a:ext>
              </a:extLst>
            </p:cNvPr>
            <p:cNvCxnSpPr>
              <a:cxnSpLocks/>
            </p:cNvCxnSpPr>
            <p:nvPr/>
          </p:nvCxnSpPr>
          <p:spPr>
            <a:xfrm>
              <a:off x="2320881" y="2999705"/>
              <a:ext cx="1638428" cy="432000"/>
            </a:xfrm>
            <a:prstGeom prst="line">
              <a:avLst/>
            </a:prstGeom>
            <a:grpFill/>
            <a:ln w="6350" cap="flat" cmpd="sng" algn="ctr">
              <a:solidFill>
                <a:srgbClr val="ED7D31">
                  <a:lumMod val="75000"/>
                  <a:alpha val="65000"/>
                </a:srgbClr>
              </a:solidFill>
              <a:prstDash val="solid"/>
              <a:miter lim="800000"/>
            </a:ln>
            <a:effectLst/>
          </p:spPr>
        </p:cxnSp>
        <p:cxnSp>
          <p:nvCxnSpPr>
            <p:cNvPr id="18813" name="直接连接符 732">
              <a:extLst>
                <a:ext uri="{FF2B5EF4-FFF2-40B4-BE49-F238E27FC236}">
                  <a16:creationId xmlns:a16="http://schemas.microsoft.com/office/drawing/2014/main" id="{C0CC1182-B4C6-912F-8FA3-F98E687F0813}"/>
                </a:ext>
              </a:extLst>
            </p:cNvPr>
            <p:cNvCxnSpPr>
              <a:cxnSpLocks/>
            </p:cNvCxnSpPr>
            <p:nvPr/>
          </p:nvCxnSpPr>
          <p:spPr>
            <a:xfrm>
              <a:off x="2870372" y="3010334"/>
              <a:ext cx="1637546" cy="418666"/>
            </a:xfrm>
            <a:prstGeom prst="line">
              <a:avLst/>
            </a:prstGeom>
            <a:grpFill/>
            <a:ln w="6350" cap="flat" cmpd="sng" algn="ctr">
              <a:solidFill>
                <a:srgbClr val="ED7D31">
                  <a:lumMod val="75000"/>
                  <a:alpha val="65000"/>
                </a:srgbClr>
              </a:solidFill>
              <a:prstDash val="solid"/>
              <a:miter lim="800000"/>
            </a:ln>
            <a:effectLst/>
          </p:spPr>
        </p:cxnSp>
        <p:cxnSp>
          <p:nvCxnSpPr>
            <p:cNvPr id="18814" name="直接连接符 733">
              <a:extLst>
                <a:ext uri="{FF2B5EF4-FFF2-40B4-BE49-F238E27FC236}">
                  <a16:creationId xmlns:a16="http://schemas.microsoft.com/office/drawing/2014/main" id="{975CCF2C-084C-D938-823F-DF585BF07705}"/>
                </a:ext>
              </a:extLst>
            </p:cNvPr>
            <p:cNvCxnSpPr>
              <a:cxnSpLocks/>
            </p:cNvCxnSpPr>
            <p:nvPr/>
          </p:nvCxnSpPr>
          <p:spPr>
            <a:xfrm flipV="1">
              <a:off x="1770247" y="3005114"/>
              <a:ext cx="1091415" cy="423887"/>
            </a:xfrm>
            <a:prstGeom prst="line">
              <a:avLst/>
            </a:prstGeom>
            <a:grpFill/>
            <a:ln w="6350" cap="flat" cmpd="sng" algn="ctr">
              <a:solidFill>
                <a:srgbClr val="ED7D31">
                  <a:lumMod val="75000"/>
                  <a:alpha val="65000"/>
                </a:srgbClr>
              </a:solidFill>
              <a:prstDash val="solid"/>
              <a:miter lim="800000"/>
            </a:ln>
            <a:effectLst/>
          </p:spPr>
        </p:cxnSp>
        <p:cxnSp>
          <p:nvCxnSpPr>
            <p:cNvPr id="18815" name="直接连接符 734">
              <a:extLst>
                <a:ext uri="{FF2B5EF4-FFF2-40B4-BE49-F238E27FC236}">
                  <a16:creationId xmlns:a16="http://schemas.microsoft.com/office/drawing/2014/main" id="{19F5488E-7F35-9493-9DEF-0DBB9F7B7519}"/>
                </a:ext>
              </a:extLst>
            </p:cNvPr>
            <p:cNvCxnSpPr>
              <a:cxnSpLocks/>
            </p:cNvCxnSpPr>
            <p:nvPr/>
          </p:nvCxnSpPr>
          <p:spPr>
            <a:xfrm flipV="1">
              <a:off x="2855705" y="3007428"/>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6" name="直接连接符 735">
              <a:extLst>
                <a:ext uri="{FF2B5EF4-FFF2-40B4-BE49-F238E27FC236}">
                  <a16:creationId xmlns:a16="http://schemas.microsoft.com/office/drawing/2014/main" id="{4441E8C9-02C7-8F71-42B5-D4629276673A}"/>
                </a:ext>
              </a:extLst>
            </p:cNvPr>
            <p:cNvCxnSpPr>
              <a:cxnSpLocks/>
            </p:cNvCxnSpPr>
            <p:nvPr/>
          </p:nvCxnSpPr>
          <p:spPr>
            <a:xfrm flipV="1">
              <a:off x="2312925" y="3008136"/>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7" name="直接连接符 736">
              <a:extLst>
                <a:ext uri="{FF2B5EF4-FFF2-40B4-BE49-F238E27FC236}">
                  <a16:creationId xmlns:a16="http://schemas.microsoft.com/office/drawing/2014/main" id="{B8542D96-3085-8087-34D8-F0417B032AA0}"/>
                </a:ext>
              </a:extLst>
            </p:cNvPr>
            <p:cNvCxnSpPr>
              <a:cxnSpLocks/>
            </p:cNvCxnSpPr>
            <p:nvPr/>
          </p:nvCxnSpPr>
          <p:spPr>
            <a:xfrm flipV="1">
              <a:off x="3408743" y="3004723"/>
              <a:ext cx="1109637" cy="424277"/>
            </a:xfrm>
            <a:prstGeom prst="line">
              <a:avLst/>
            </a:prstGeom>
            <a:grpFill/>
            <a:ln w="6350" cap="flat" cmpd="sng" algn="ctr">
              <a:solidFill>
                <a:srgbClr val="ED7D31">
                  <a:lumMod val="75000"/>
                  <a:alpha val="65000"/>
                </a:srgbClr>
              </a:solidFill>
              <a:prstDash val="solid"/>
              <a:miter lim="800000"/>
            </a:ln>
            <a:effectLst/>
          </p:spPr>
        </p:cxnSp>
        <p:cxnSp>
          <p:nvCxnSpPr>
            <p:cNvPr id="18818" name="直接连接符 737">
              <a:extLst>
                <a:ext uri="{FF2B5EF4-FFF2-40B4-BE49-F238E27FC236}">
                  <a16:creationId xmlns:a16="http://schemas.microsoft.com/office/drawing/2014/main" id="{C05C6539-EE22-3E6A-D60A-D3030AFE5D12}"/>
                </a:ext>
              </a:extLst>
            </p:cNvPr>
            <p:cNvCxnSpPr/>
            <p:nvPr/>
          </p:nvCxnSpPr>
          <p:spPr>
            <a:xfrm flipV="1">
              <a:off x="1767811" y="3004723"/>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19" name="直接连接符 738">
              <a:extLst>
                <a:ext uri="{FF2B5EF4-FFF2-40B4-BE49-F238E27FC236}">
                  <a16:creationId xmlns:a16="http://schemas.microsoft.com/office/drawing/2014/main" id="{F057393E-C209-37ED-3EBA-DEF56C13BFA3}"/>
                </a:ext>
              </a:extLst>
            </p:cNvPr>
            <p:cNvCxnSpPr/>
            <p:nvPr/>
          </p:nvCxnSpPr>
          <p:spPr>
            <a:xfrm flipV="1">
              <a:off x="2320671" y="3004722"/>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0" name="直接连接符 739">
              <a:extLst>
                <a:ext uri="{FF2B5EF4-FFF2-40B4-BE49-F238E27FC236}">
                  <a16:creationId xmlns:a16="http://schemas.microsoft.com/office/drawing/2014/main" id="{56C31803-6C99-7F0F-A685-254CA91C6B04}"/>
                </a:ext>
              </a:extLst>
            </p:cNvPr>
            <p:cNvCxnSpPr/>
            <p:nvPr/>
          </p:nvCxnSpPr>
          <p:spPr>
            <a:xfrm flipV="1">
              <a:off x="2864064" y="3007036"/>
              <a:ext cx="1640865" cy="424277"/>
            </a:xfrm>
            <a:prstGeom prst="line">
              <a:avLst/>
            </a:prstGeom>
            <a:grpFill/>
            <a:ln w="6350" cap="flat" cmpd="sng" algn="ctr">
              <a:solidFill>
                <a:srgbClr val="ED7D31">
                  <a:lumMod val="75000"/>
                  <a:alpha val="65000"/>
                </a:srgbClr>
              </a:solidFill>
              <a:prstDash val="solid"/>
              <a:miter lim="800000"/>
            </a:ln>
            <a:effectLst/>
          </p:spPr>
        </p:cxnSp>
        <p:cxnSp>
          <p:nvCxnSpPr>
            <p:cNvPr id="18821" name="直接连接符 740">
              <a:extLst>
                <a:ext uri="{FF2B5EF4-FFF2-40B4-BE49-F238E27FC236}">
                  <a16:creationId xmlns:a16="http://schemas.microsoft.com/office/drawing/2014/main" id="{3A06EA6C-CB89-E851-2113-B67EC629EBEF}"/>
                </a:ext>
              </a:extLst>
            </p:cNvPr>
            <p:cNvCxnSpPr>
              <a:cxnSpLocks/>
            </p:cNvCxnSpPr>
            <p:nvPr/>
          </p:nvCxnSpPr>
          <p:spPr>
            <a:xfrm flipV="1">
              <a:off x="1767811" y="3004722"/>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2" name="直接连接符 741">
              <a:extLst>
                <a:ext uri="{FF2B5EF4-FFF2-40B4-BE49-F238E27FC236}">
                  <a16:creationId xmlns:a16="http://schemas.microsoft.com/office/drawing/2014/main" id="{3A82D21C-A10F-A5EF-A556-7A64E2FD1181}"/>
                </a:ext>
              </a:extLst>
            </p:cNvPr>
            <p:cNvCxnSpPr/>
            <p:nvPr/>
          </p:nvCxnSpPr>
          <p:spPr>
            <a:xfrm flipV="1">
              <a:off x="2315731" y="3011168"/>
              <a:ext cx="2196354" cy="424277"/>
            </a:xfrm>
            <a:prstGeom prst="line">
              <a:avLst/>
            </a:prstGeom>
            <a:grpFill/>
            <a:ln w="6350" cap="flat" cmpd="sng" algn="ctr">
              <a:solidFill>
                <a:srgbClr val="ED7D31">
                  <a:lumMod val="75000"/>
                  <a:alpha val="65000"/>
                </a:srgbClr>
              </a:solidFill>
              <a:prstDash val="solid"/>
              <a:miter lim="800000"/>
            </a:ln>
            <a:effectLst/>
          </p:spPr>
        </p:cxnSp>
        <p:cxnSp>
          <p:nvCxnSpPr>
            <p:cNvPr id="18823" name="直接连接符 742">
              <a:extLst>
                <a:ext uri="{FF2B5EF4-FFF2-40B4-BE49-F238E27FC236}">
                  <a16:creationId xmlns:a16="http://schemas.microsoft.com/office/drawing/2014/main" id="{A2510274-0AC4-74A0-5E65-EDF74FF6B655}"/>
                </a:ext>
              </a:extLst>
            </p:cNvPr>
            <p:cNvCxnSpPr/>
            <p:nvPr/>
          </p:nvCxnSpPr>
          <p:spPr>
            <a:xfrm flipV="1">
              <a:off x="1767811" y="3004722"/>
              <a:ext cx="2744274" cy="424277"/>
            </a:xfrm>
            <a:prstGeom prst="line">
              <a:avLst/>
            </a:prstGeom>
            <a:grpFill/>
            <a:ln w="6350" cap="flat" cmpd="sng" algn="ctr">
              <a:solidFill>
                <a:srgbClr val="ED7D31">
                  <a:lumMod val="75000"/>
                  <a:alpha val="65000"/>
                </a:srgbClr>
              </a:solidFill>
              <a:prstDash val="solid"/>
              <a:miter lim="800000"/>
            </a:ln>
            <a:effectLst/>
          </p:spPr>
        </p:cxnSp>
      </p:grpSp>
      <p:sp>
        <p:nvSpPr>
          <p:cNvPr id="18824" name="矩形: 圆角 743">
            <a:extLst>
              <a:ext uri="{FF2B5EF4-FFF2-40B4-BE49-F238E27FC236}">
                <a16:creationId xmlns:a16="http://schemas.microsoft.com/office/drawing/2014/main" id="{AABC3689-4D29-1B59-38B9-2C0A13BA2AD4}"/>
              </a:ext>
            </a:extLst>
          </p:cNvPr>
          <p:cNvSpPr/>
          <p:nvPr/>
        </p:nvSpPr>
        <p:spPr>
          <a:xfrm>
            <a:off x="415868" y="4593559"/>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5" name="矩形: 圆角 744">
            <a:extLst>
              <a:ext uri="{FF2B5EF4-FFF2-40B4-BE49-F238E27FC236}">
                <a16:creationId xmlns:a16="http://schemas.microsoft.com/office/drawing/2014/main" id="{4C907705-F1E6-3F5B-41EF-20795CD1AB97}"/>
              </a:ext>
            </a:extLst>
          </p:cNvPr>
          <p:cNvSpPr/>
          <p:nvPr/>
        </p:nvSpPr>
        <p:spPr>
          <a:xfrm>
            <a:off x="415868" y="5074012"/>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6" name="矩形: 圆角 745">
            <a:extLst>
              <a:ext uri="{FF2B5EF4-FFF2-40B4-BE49-F238E27FC236}">
                <a16:creationId xmlns:a16="http://schemas.microsoft.com/office/drawing/2014/main" id="{7F7ADF25-5A04-1400-4E27-97784E5F6D5D}"/>
              </a:ext>
            </a:extLst>
          </p:cNvPr>
          <p:cNvSpPr/>
          <p:nvPr/>
        </p:nvSpPr>
        <p:spPr>
          <a:xfrm>
            <a:off x="415868" y="5562525"/>
            <a:ext cx="2215776" cy="98835"/>
          </a:xfrm>
          <a:prstGeom prst="roundRect">
            <a:avLst/>
          </a:prstGeom>
          <a:solidFill>
            <a:srgbClr val="5B9BD5">
              <a:lumMod val="40000"/>
              <a:lumOff val="60000"/>
            </a:srgbClr>
          </a:solidFill>
          <a:ln w="12700" cap="flat" cmpd="sng" algn="ctr">
            <a:solidFill>
              <a:srgbClr val="5B9BD5">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7" name="矩形: 圆角 746">
            <a:extLst>
              <a:ext uri="{FF2B5EF4-FFF2-40B4-BE49-F238E27FC236}">
                <a16:creationId xmlns:a16="http://schemas.microsoft.com/office/drawing/2014/main" id="{8A9C8189-9F6C-D1A5-305B-CCACD3F938EF}"/>
              </a:ext>
            </a:extLst>
          </p:cNvPr>
          <p:cNvSpPr/>
          <p:nvPr/>
        </p:nvSpPr>
        <p:spPr>
          <a:xfrm>
            <a:off x="412250" y="4111775"/>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8" name="矩形: 圆角 747">
            <a:extLst>
              <a:ext uri="{FF2B5EF4-FFF2-40B4-BE49-F238E27FC236}">
                <a16:creationId xmlns:a16="http://schemas.microsoft.com/office/drawing/2014/main" id="{CECAE996-7382-E068-BA69-7C4C1303B057}"/>
              </a:ext>
            </a:extLst>
          </p:cNvPr>
          <p:cNvSpPr/>
          <p:nvPr/>
        </p:nvSpPr>
        <p:spPr>
          <a:xfrm>
            <a:off x="412250" y="3652254"/>
            <a:ext cx="2215776" cy="98835"/>
          </a:xfrm>
          <a:prstGeom prst="roundRect">
            <a:avLst/>
          </a:prstGeom>
          <a:solidFill>
            <a:srgbClr val="ED7D31">
              <a:lumMod val="40000"/>
              <a:lumOff val="60000"/>
            </a:srgbClr>
          </a:solidFill>
          <a:ln w="12700" cap="flat" cmpd="sng" algn="ctr">
            <a:solidFill>
              <a:srgbClr val="ED7D31">
                <a:lumMod val="75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black"/>
              </a:solidFill>
              <a:effectLst/>
              <a:uLnTx/>
              <a:uFillTx/>
              <a:latin typeface="等线" panose="020F0502020204030204"/>
              <a:ea typeface="微软雅黑"/>
              <a:cs typeface="Arial" panose="020B0604020202020204" pitchFamily="34" charset="0"/>
            </a:endParaRPr>
          </a:p>
        </p:txBody>
      </p:sp>
      <p:sp>
        <p:nvSpPr>
          <p:cNvPr id="18829" name="文本框 748">
            <a:extLst>
              <a:ext uri="{FF2B5EF4-FFF2-40B4-BE49-F238E27FC236}">
                <a16:creationId xmlns:a16="http://schemas.microsoft.com/office/drawing/2014/main" id="{AC827737-C7AA-8573-73F5-8F010E4C130B}"/>
              </a:ext>
            </a:extLst>
          </p:cNvPr>
          <p:cNvSpPr txBox="1"/>
          <p:nvPr/>
        </p:nvSpPr>
        <p:spPr>
          <a:xfrm>
            <a:off x="1246661" y="6251179"/>
            <a:ext cx="796052"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BERT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0" name="文本框 749">
            <a:extLst>
              <a:ext uri="{FF2B5EF4-FFF2-40B4-BE49-F238E27FC236}">
                <a16:creationId xmlns:a16="http://schemas.microsoft.com/office/drawing/2014/main" id="{399FA276-1614-B97C-908D-23365E20B468}"/>
              </a:ext>
            </a:extLst>
          </p:cNvPr>
          <p:cNvSpPr txBox="1"/>
          <p:nvPr/>
        </p:nvSpPr>
        <p:spPr>
          <a:xfrm>
            <a:off x="4357328" y="6251179"/>
            <a:ext cx="659155"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GPT</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
        <p:nvSpPr>
          <p:cNvPr id="18831" name="文本框 750">
            <a:extLst>
              <a:ext uri="{FF2B5EF4-FFF2-40B4-BE49-F238E27FC236}">
                <a16:creationId xmlns:a16="http://schemas.microsoft.com/office/drawing/2014/main" id="{8AF1E7E1-021D-F1D8-D92D-0A75A333917A}"/>
              </a:ext>
            </a:extLst>
          </p:cNvPr>
          <p:cNvSpPr txBox="1"/>
          <p:nvPr/>
        </p:nvSpPr>
        <p:spPr>
          <a:xfrm>
            <a:off x="8687365" y="6251179"/>
            <a:ext cx="1129476" cy="369332"/>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rPr>
              <a:t>BART/T5</a:t>
            </a:r>
            <a:endParaRPr kumimoji="0" lang="zh-CN" altLang="en-US" sz="1800" b="0" i="0" u="none" strike="noStrike" kern="1200" cap="none" spc="0" normalizeH="0" baseline="0" noProof="0" dirty="0">
              <a:ln>
                <a:noFill/>
              </a:ln>
              <a:solidFill>
                <a:srgbClr val="000000"/>
              </a:solidFill>
              <a:effectLst/>
              <a:uLnTx/>
              <a:uFillTx/>
              <a:latin typeface="Arial" panose="020B0604020202020204" pitchFamily="34" charset="0"/>
              <a:ea typeface="微软雅黑"/>
              <a:cs typeface="Arial" panose="020B0604020202020204" pitchFamily="34" charset="0"/>
            </a:endParaRPr>
          </a:p>
        </p:txBody>
      </p:sp>
    </p:spTree>
    <p:extLst>
      <p:ext uri="{BB962C8B-B14F-4D97-AF65-F5344CB8AC3E}">
        <p14:creationId xmlns:p14="http://schemas.microsoft.com/office/powerpoint/2010/main" val="45077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17</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4040465"/>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2020 </a:t>
            </a:r>
            <a:r>
              <a:rPr lang="zh-CN" altLang="en-US" sz="2400" dirty="0">
                <a:latin typeface="Microsoft YaHei" panose="020B0503020204020204" pitchFamily="34" charset="-122"/>
                <a:ea typeface="Microsoft YaHei" panose="020B0503020204020204" pitchFamily="34" charset="-122"/>
              </a:rPr>
              <a:t>年，</a:t>
            </a:r>
            <a:r>
              <a:rPr lang="en-US" altLang="zh-CN" sz="2400" dirty="0" err="1">
                <a:latin typeface="Microsoft YaHei" panose="020B0503020204020204" pitchFamily="34" charset="-122"/>
                <a:ea typeface="Microsoft YaHei" panose="020B0503020204020204" pitchFamily="34" charset="-122"/>
              </a:rPr>
              <a:t>OpenAI</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发布了由包含</a:t>
            </a:r>
            <a:r>
              <a:rPr lang="en-US" altLang="zh-CN" sz="2400" dirty="0">
                <a:latin typeface="Microsoft YaHei" panose="020B0503020204020204" pitchFamily="34" charset="-122"/>
                <a:ea typeface="Microsoft YaHei" panose="020B0503020204020204" pitchFamily="34" charset="-122"/>
              </a:rPr>
              <a:t>1750 </a:t>
            </a:r>
            <a:r>
              <a:rPr lang="zh-CN" altLang="en-US" sz="2400" dirty="0">
                <a:latin typeface="Microsoft YaHei" panose="020B0503020204020204" pitchFamily="34" charset="-122"/>
                <a:ea typeface="Microsoft YaHei" panose="020B0503020204020204" pitchFamily="34" charset="-122"/>
              </a:rPr>
              <a:t>亿参数的神经网络构成的生成式大规模预训练语言模型</a:t>
            </a:r>
            <a:r>
              <a:rPr lang="en-US" altLang="zh-CN" sz="2400" dirty="0">
                <a:latin typeface="Microsoft YaHei" panose="020B0503020204020204" pitchFamily="34" charset="-122"/>
                <a:ea typeface="Microsoft YaHei" panose="020B0503020204020204" pitchFamily="34" charset="-122"/>
              </a:rPr>
              <a:t>GPT-3</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Generative Pre-trained Transformer 3</a:t>
            </a:r>
            <a:r>
              <a:rPr lang="zh-CN" altLang="en-US" sz="2400" dirty="0">
                <a:latin typeface="Microsoft YaHei" panose="020B0503020204020204" pitchFamily="34" charset="-122"/>
                <a:ea typeface="Microsoft YaHei" panose="020B0503020204020204" pitchFamily="34" charset="-122"/>
              </a:rPr>
              <a:t>）。开启了</a:t>
            </a:r>
            <a:r>
              <a:rPr lang="zh-CN" altLang="en-US" sz="2400" b="1" dirty="0">
                <a:solidFill>
                  <a:srgbClr val="0070C0"/>
                </a:solidFill>
                <a:latin typeface="Microsoft YaHei" panose="020B0503020204020204" pitchFamily="34" charset="-122"/>
                <a:ea typeface="Microsoft YaHei" panose="020B0503020204020204" pitchFamily="34" charset="-122"/>
              </a:rPr>
              <a:t>大语言模型</a:t>
            </a:r>
            <a:r>
              <a:rPr lang="zh-CN" altLang="en-US" sz="2400" dirty="0">
                <a:latin typeface="Microsoft YaHei" panose="020B0503020204020204" pitchFamily="34" charset="-122"/>
                <a:ea typeface="Microsoft YaHei" panose="020B0503020204020204" pitchFamily="34" charset="-122"/>
              </a:rPr>
              <a:t>的新时代。在不同任务上都进行微调需要消耗大量的计算资源，因此预训练微调范式不再适用于大语言模型。</a:t>
            </a:r>
            <a:endParaRPr lang="en-US" altLang="zh-CN" sz="2400" dirty="0">
              <a:latin typeface="Microsoft YaHei" panose="020B0503020204020204" pitchFamily="34" charset="-122"/>
              <a:ea typeface="Microsoft YaHei" panose="020B0503020204020204" pitchFamily="34" charset="-122"/>
            </a:endParaRPr>
          </a:p>
          <a:p>
            <a:pPr algn="just">
              <a:lnSpc>
                <a:spcPct val="130000"/>
              </a:lnSpc>
              <a:spcBef>
                <a:spcPts val="1200"/>
              </a:spcBef>
            </a:pPr>
            <a:r>
              <a:rPr lang="zh-CN" altLang="en-US" sz="2400" dirty="0">
                <a:latin typeface="Microsoft YaHei" panose="020B0503020204020204" pitchFamily="34" charset="-122"/>
                <a:ea typeface="Microsoft YaHei" panose="020B0503020204020204" pitchFamily="34" charset="-122"/>
              </a:rPr>
              <a:t>通过</a:t>
            </a:r>
            <a:r>
              <a:rPr lang="zh-CN" altLang="en-US" sz="2400" b="1" dirty="0">
                <a:latin typeface="Microsoft YaHei" panose="020B0503020204020204" pitchFamily="34" charset="-122"/>
                <a:ea typeface="Microsoft YaHei" panose="020B0503020204020204" pitchFamily="34" charset="-122"/>
              </a:rPr>
              <a:t>语境学习（</a:t>
            </a:r>
            <a:r>
              <a:rPr lang="en-US" altLang="zh-CN" sz="2400" b="1" dirty="0">
                <a:latin typeface="Microsoft YaHei" panose="020B0503020204020204" pitchFamily="34" charset="-122"/>
                <a:ea typeface="Microsoft YaHei" panose="020B0503020204020204" pitchFamily="34" charset="-122"/>
              </a:rPr>
              <a:t>In-Context Learning</a:t>
            </a:r>
            <a:r>
              <a:rPr lang="zh-CN" altLang="en-US" sz="2400" b="1" dirty="0">
                <a:latin typeface="Microsoft YaHei" panose="020B0503020204020204" pitchFamily="34" charset="-122"/>
                <a:ea typeface="Microsoft YaHei" panose="020B0503020204020204" pitchFamily="34" charset="-122"/>
              </a:rPr>
              <a:t>，</a:t>
            </a:r>
            <a:r>
              <a:rPr lang="en-US" altLang="zh-CN" sz="2400" b="1" dirty="0">
                <a:latin typeface="Microsoft YaHei" panose="020B0503020204020204" pitchFamily="34" charset="-122"/>
                <a:ea typeface="Microsoft YaHei" panose="020B0503020204020204" pitchFamily="34" charset="-122"/>
              </a:rPr>
              <a:t>ICL</a:t>
            </a:r>
            <a:r>
              <a:rPr lang="zh-CN" altLang="en-US" sz="2400" b="1"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等方法，直接使用大语言模型就可以在很多任务的少样本场景下取得很好的效果。此后，研究人员提出了面向大语言模型的</a:t>
            </a:r>
            <a:r>
              <a:rPr lang="zh-CN" altLang="en-US" sz="2400" b="1" dirty="0">
                <a:latin typeface="Microsoft YaHei" panose="020B0503020204020204" pitchFamily="34" charset="-122"/>
                <a:ea typeface="Microsoft YaHei" panose="020B0503020204020204" pitchFamily="34" charset="-122"/>
              </a:rPr>
              <a:t>提示词（</a:t>
            </a:r>
            <a:r>
              <a:rPr lang="en-US" altLang="zh-CN" sz="2400" b="1" dirty="0">
                <a:latin typeface="Microsoft YaHei" panose="020B0503020204020204" pitchFamily="34" charset="-122"/>
                <a:ea typeface="Microsoft YaHei" panose="020B0503020204020204" pitchFamily="34" charset="-122"/>
              </a:rPr>
              <a:t>Prompt</a:t>
            </a:r>
            <a:r>
              <a:rPr lang="zh-CN" altLang="en-US" sz="2400" b="1"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学习方法、</a:t>
            </a:r>
            <a:r>
              <a:rPr lang="zh-CN" altLang="en-US" sz="2400" b="1" dirty="0">
                <a:latin typeface="Microsoft YaHei" panose="020B0503020204020204" pitchFamily="34" charset="-122"/>
                <a:ea typeface="Microsoft YaHei" panose="020B0503020204020204" pitchFamily="34" charset="-122"/>
              </a:rPr>
              <a:t>模型即服务范式</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Model as a Service</a:t>
            </a:r>
            <a:r>
              <a:rPr lang="zh-CN" altLang="en-US"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MaaS</a:t>
            </a:r>
            <a:r>
              <a:rPr lang="zh-CN" altLang="en-US" sz="2400" dirty="0">
                <a:latin typeface="Microsoft YaHei" panose="020B0503020204020204" pitchFamily="34" charset="-122"/>
                <a:ea typeface="Microsoft YaHei" panose="020B0503020204020204" pitchFamily="34" charset="-122"/>
              </a:rPr>
              <a:t>）、</a:t>
            </a:r>
            <a:r>
              <a:rPr lang="zh-CN" altLang="en-US" sz="2400" b="1" dirty="0">
                <a:latin typeface="Microsoft YaHei" panose="020B0503020204020204" pitchFamily="34" charset="-122"/>
                <a:ea typeface="Microsoft YaHei" panose="020B0503020204020204" pitchFamily="34" charset="-122"/>
              </a:rPr>
              <a:t>指令微调</a:t>
            </a:r>
            <a:r>
              <a:rPr lang="zh-CN" altLang="en-US" sz="2400" dirty="0">
                <a:latin typeface="Microsoft YaHei" panose="020B0503020204020204" pitchFamily="34" charset="-122"/>
                <a:ea typeface="Microsoft YaHei" panose="020B0503020204020204" pitchFamily="34" charset="-122"/>
              </a:rPr>
              <a:t>（</a:t>
            </a:r>
            <a:r>
              <a:rPr lang="en-US" altLang="zh-CN" sz="2400" dirty="0">
                <a:latin typeface="Microsoft YaHei" panose="020B0503020204020204" pitchFamily="34" charset="-122"/>
                <a:ea typeface="Microsoft YaHei" panose="020B0503020204020204" pitchFamily="34" charset="-122"/>
              </a:rPr>
              <a:t>Instruction Tuning</a:t>
            </a:r>
            <a:r>
              <a:rPr lang="zh-CN" altLang="en-US" sz="2400" dirty="0">
                <a:latin typeface="Microsoft YaHei" panose="020B0503020204020204" pitchFamily="34" charset="-122"/>
                <a:ea typeface="Microsoft YaHei" panose="020B0503020204020204" pitchFamily="34" charset="-122"/>
              </a:rPr>
              <a:t>）等方法。</a:t>
            </a:r>
            <a:endParaRPr lang="en-US" altLang="zh-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01126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5" y="406400"/>
            <a:ext cx="48965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2400" b="1" dirty="0">
                <a:solidFill>
                  <a:schemeClr val="bg1"/>
                </a:solidFill>
                <a:latin typeface="微软雅黑" panose="020B0503020204020204" pitchFamily="34" charset="-122"/>
                <a:ea typeface="微软雅黑" panose="020B0503020204020204" pitchFamily="34" charset="-122"/>
              </a:rPr>
              <a:t>预训练语言模型蓬勃发展</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a:xfrm>
            <a:off x="8620981" y="6372619"/>
            <a:ext cx="2743200" cy="365125"/>
          </a:xfrm>
        </p:spPr>
        <p:txBody>
          <a:bodyPr/>
          <a:lstStyle/>
          <a:p>
            <a:fld id="{465717F2-DE62-A445-9F03-50055757659A}" type="slidenum">
              <a:rPr lang="zh-CN" altLang="en-US" smtClean="0"/>
              <a:pPr/>
              <a:t>18</a:t>
            </a:fld>
            <a:endParaRPr lang="zh-CN" altLang="en-US"/>
          </a:p>
        </p:txBody>
      </p:sp>
      <p:sp>
        <p:nvSpPr>
          <p:cNvPr id="4" name="TextBox 3">
            <a:extLst>
              <a:ext uri="{FF2B5EF4-FFF2-40B4-BE49-F238E27FC236}">
                <a16:creationId xmlns:a16="http://schemas.microsoft.com/office/drawing/2014/main" id="{4A31CA5D-843D-D057-DB1A-C2862E806803}"/>
              </a:ext>
            </a:extLst>
          </p:cNvPr>
          <p:cNvSpPr txBox="1"/>
          <p:nvPr/>
        </p:nvSpPr>
        <p:spPr>
          <a:xfrm>
            <a:off x="498475" y="1030287"/>
            <a:ext cx="11195049" cy="1485920"/>
          </a:xfrm>
          <a:prstGeom prst="rect">
            <a:avLst/>
          </a:prstGeom>
          <a:noFill/>
        </p:spPr>
        <p:txBody>
          <a:bodyPr wrap="square">
            <a:spAutoFit/>
          </a:bodyPr>
          <a:lstStyle/>
          <a:p>
            <a:pPr algn="just">
              <a:lnSpc>
                <a:spcPct val="130000"/>
              </a:lnSpc>
              <a:spcBef>
                <a:spcPts val="1200"/>
              </a:spcBef>
            </a:pPr>
            <a:r>
              <a:rPr lang="en-US" altLang="zh-CN" sz="2400" dirty="0">
                <a:latin typeface="Microsoft YaHei" panose="020B0503020204020204" pitchFamily="34" charset="-122"/>
                <a:ea typeface="Microsoft YaHei" panose="020B0503020204020204" pitchFamily="34" charset="-122"/>
              </a:rPr>
              <a:t>Kaplan </a:t>
            </a:r>
            <a:r>
              <a:rPr lang="zh-CN" altLang="en-US" sz="2400" dirty="0">
                <a:latin typeface="Microsoft YaHei" panose="020B0503020204020204" pitchFamily="34" charset="-122"/>
                <a:ea typeface="Microsoft YaHei" panose="020B0503020204020204" pitchFamily="34" charset="-122"/>
              </a:rPr>
              <a:t>等人在中提出了</a:t>
            </a:r>
            <a:r>
              <a:rPr lang="zh-CN" altLang="en-US" sz="2400" b="1" dirty="0">
                <a:solidFill>
                  <a:srgbClr val="0070C0"/>
                </a:solidFill>
                <a:latin typeface="Microsoft YaHei" panose="020B0503020204020204" pitchFamily="34" charset="-122"/>
                <a:ea typeface="Microsoft YaHei" panose="020B0503020204020204" pitchFamily="34" charset="-122"/>
              </a:rPr>
              <a:t>缩放法则（</a:t>
            </a:r>
            <a:r>
              <a:rPr lang="en-US" altLang="zh-CN" sz="2400" b="1" dirty="0">
                <a:solidFill>
                  <a:srgbClr val="0070C0"/>
                </a:solidFill>
                <a:latin typeface="Microsoft YaHei" panose="020B0503020204020204" pitchFamily="34" charset="-122"/>
                <a:ea typeface="Microsoft YaHei" panose="020B0503020204020204" pitchFamily="34" charset="-122"/>
              </a:rPr>
              <a:t>Scaling Laws</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，指出模型的性能依赖于模型的规模，包括</a:t>
            </a:r>
            <a:r>
              <a:rPr lang="zh-CN" altLang="en-US" sz="2400" u="sng" dirty="0">
                <a:latin typeface="Microsoft YaHei" panose="020B0503020204020204" pitchFamily="34" charset="-122"/>
                <a:ea typeface="Microsoft YaHei" panose="020B0503020204020204" pitchFamily="34" charset="-122"/>
              </a:rPr>
              <a:t>参数数量、数据集大小和计算量</a:t>
            </a:r>
            <a:r>
              <a:rPr lang="zh-CN" altLang="en-US" sz="2400" dirty="0">
                <a:latin typeface="Microsoft YaHei" panose="020B0503020204020204" pitchFamily="34" charset="-122"/>
                <a:ea typeface="Microsoft YaHei" panose="020B0503020204020204" pitchFamily="34" charset="-122"/>
              </a:rPr>
              <a:t>，模型的效果会随着三者的指数增加而线性提高。</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A67E590B-1A8C-A2BD-5242-67EBDDBF9F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301" y="2724866"/>
            <a:ext cx="9687397" cy="2954990"/>
          </a:xfrm>
          <a:prstGeom prst="rect">
            <a:avLst/>
          </a:prstGeom>
        </p:spPr>
      </p:pic>
      <p:sp>
        <p:nvSpPr>
          <p:cNvPr id="9" name="TextBox 8">
            <a:extLst>
              <a:ext uri="{FF2B5EF4-FFF2-40B4-BE49-F238E27FC236}">
                <a16:creationId xmlns:a16="http://schemas.microsoft.com/office/drawing/2014/main" id="{4222F26B-062D-D95C-93FB-D2CFAA14BA3C}"/>
              </a:ext>
            </a:extLst>
          </p:cNvPr>
          <p:cNvSpPr txBox="1"/>
          <p:nvPr/>
        </p:nvSpPr>
        <p:spPr>
          <a:xfrm>
            <a:off x="3047010" y="5888515"/>
            <a:ext cx="6097978" cy="461665"/>
          </a:xfrm>
          <a:prstGeom prst="rect">
            <a:avLst/>
          </a:prstGeom>
          <a:noFill/>
        </p:spPr>
        <p:txBody>
          <a:bodyPr wrap="square">
            <a:spAutoFit/>
          </a:bodyPr>
          <a:lstStyle/>
          <a:p>
            <a:pPr algn="ctr"/>
            <a:r>
              <a:rPr lang="en-CN" sz="2400" dirty="0">
                <a:latin typeface="Microsoft YaHei" panose="020B0503020204020204" pitchFamily="34" charset="-122"/>
                <a:ea typeface="Microsoft YaHei" panose="020B0503020204020204" pitchFamily="34" charset="-122"/>
              </a:rPr>
              <a:t>图1.1 大语言模型的缩放法则</a:t>
            </a:r>
          </a:p>
        </p:txBody>
      </p:sp>
    </p:spTree>
    <p:extLst>
      <p:ext uri="{BB962C8B-B14F-4D97-AF65-F5344CB8AC3E}">
        <p14:creationId xmlns:p14="http://schemas.microsoft.com/office/powerpoint/2010/main" val="2816036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67068" y="2326244"/>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19</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53915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5376" y="2883694"/>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0900" y="2883695"/>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6" name="组合 14">
            <a:extLst>
              <a:ext uri="{FF2B5EF4-FFF2-40B4-BE49-F238E27FC236}">
                <a16:creationId xmlns:a16="http://schemas.microsoft.com/office/drawing/2014/main" id="{36ED926B-5E03-E14D-A813-15701234E205}"/>
              </a:ext>
            </a:extLst>
          </p:cNvPr>
          <p:cNvGrpSpPr>
            <a:grpSpLocks/>
          </p:cNvGrpSpPr>
          <p:nvPr/>
        </p:nvGrpSpPr>
        <p:grpSpPr bwMode="auto">
          <a:xfrm>
            <a:off x="2365375" y="3544095"/>
            <a:ext cx="3733800" cy="488950"/>
            <a:chOff x="1129" y="0"/>
            <a:chExt cx="5402789" cy="489600"/>
          </a:xfrm>
        </p:grpSpPr>
        <p:sp>
          <p:nvSpPr>
            <p:cNvPr id="16420" name="矩形 18">
              <a:extLst>
                <a:ext uri="{FF2B5EF4-FFF2-40B4-BE49-F238E27FC236}">
                  <a16:creationId xmlns:a16="http://schemas.microsoft.com/office/drawing/2014/main" id="{B6CF01E4-3697-9A49-800C-3C3098DFB36E}"/>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1" name="Rectangle 6">
              <a:extLst>
                <a:ext uri="{FF2B5EF4-FFF2-40B4-BE49-F238E27FC236}">
                  <a16:creationId xmlns:a16="http://schemas.microsoft.com/office/drawing/2014/main" id="{E2534E5F-5035-8143-87DB-8AD505E57DCC}"/>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7" name="组合 15">
            <a:extLst>
              <a:ext uri="{FF2B5EF4-FFF2-40B4-BE49-F238E27FC236}">
                <a16:creationId xmlns:a16="http://schemas.microsoft.com/office/drawing/2014/main" id="{214AF0AB-C49A-4A43-97A7-FD94B386DE67}"/>
              </a:ext>
            </a:extLst>
          </p:cNvPr>
          <p:cNvGrpSpPr>
            <a:grpSpLocks/>
          </p:cNvGrpSpPr>
          <p:nvPr/>
        </p:nvGrpSpPr>
        <p:grpSpPr bwMode="auto">
          <a:xfrm>
            <a:off x="850900" y="3544095"/>
            <a:ext cx="1328550" cy="488950"/>
            <a:chOff x="0" y="0"/>
            <a:chExt cx="1328685" cy="489600"/>
          </a:xfrm>
        </p:grpSpPr>
        <p:sp>
          <p:nvSpPr>
            <p:cNvPr id="16418" name="矩形 16">
              <a:extLst>
                <a:ext uri="{FF2B5EF4-FFF2-40B4-BE49-F238E27FC236}">
                  <a16:creationId xmlns:a16="http://schemas.microsoft.com/office/drawing/2014/main" id="{FE8A6A18-6BDD-B54D-BC35-4411AF8627D5}"/>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9" name="文本框 17">
              <a:extLst>
                <a:ext uri="{FF2B5EF4-FFF2-40B4-BE49-F238E27FC236}">
                  <a16:creationId xmlns:a16="http://schemas.microsoft.com/office/drawing/2014/main" id="{DE6F23AA-388A-5B49-8616-FA58BCE8D8F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410" name="组合 21">
            <a:extLst>
              <a:ext uri="{FF2B5EF4-FFF2-40B4-BE49-F238E27FC236}">
                <a16:creationId xmlns:a16="http://schemas.microsoft.com/office/drawing/2014/main" id="{E92E6559-4A1B-0844-B471-836B2495D595}"/>
              </a:ext>
            </a:extLst>
          </p:cNvPr>
          <p:cNvGrpSpPr>
            <a:grpSpLocks/>
          </p:cNvGrpSpPr>
          <p:nvPr/>
        </p:nvGrpSpPr>
        <p:grpSpPr bwMode="auto">
          <a:xfrm>
            <a:off x="2362200" y="4204495"/>
            <a:ext cx="3733800" cy="488950"/>
            <a:chOff x="1129" y="0"/>
            <a:chExt cx="5402789" cy="489600"/>
          </a:xfrm>
        </p:grpSpPr>
        <p:sp>
          <p:nvSpPr>
            <p:cNvPr id="16414" name="矩形 25">
              <a:extLst>
                <a:ext uri="{FF2B5EF4-FFF2-40B4-BE49-F238E27FC236}">
                  <a16:creationId xmlns:a16="http://schemas.microsoft.com/office/drawing/2014/main" id="{AAD5231E-D228-9442-9BFD-894559D1E336}"/>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15" name="Rectangle 6">
              <a:extLst>
                <a:ext uri="{FF2B5EF4-FFF2-40B4-BE49-F238E27FC236}">
                  <a16:creationId xmlns:a16="http://schemas.microsoft.com/office/drawing/2014/main" id="{4E6828E1-EED6-6244-B1C3-3C30133F9218}"/>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11" name="组合 22">
            <a:extLst>
              <a:ext uri="{FF2B5EF4-FFF2-40B4-BE49-F238E27FC236}">
                <a16:creationId xmlns:a16="http://schemas.microsoft.com/office/drawing/2014/main" id="{704ECB11-7A6E-E545-9E06-F9F6A07FE291}"/>
              </a:ext>
            </a:extLst>
          </p:cNvPr>
          <p:cNvGrpSpPr>
            <a:grpSpLocks/>
          </p:cNvGrpSpPr>
          <p:nvPr/>
        </p:nvGrpSpPr>
        <p:grpSpPr bwMode="auto">
          <a:xfrm>
            <a:off x="847725" y="4204495"/>
            <a:ext cx="1328550" cy="488950"/>
            <a:chOff x="0" y="0"/>
            <a:chExt cx="1328685" cy="489600"/>
          </a:xfrm>
        </p:grpSpPr>
        <p:sp>
          <p:nvSpPr>
            <p:cNvPr id="16412" name="矩形 23">
              <a:extLst>
                <a:ext uri="{FF2B5EF4-FFF2-40B4-BE49-F238E27FC236}">
                  <a16:creationId xmlns:a16="http://schemas.microsoft.com/office/drawing/2014/main" id="{C2A7B3FF-CD58-CB43-8055-D3116A4F223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13" name="文本框 24">
              <a:extLst>
                <a:ext uri="{FF2B5EF4-FFF2-40B4-BE49-F238E27FC236}">
                  <a16:creationId xmlns:a16="http://schemas.microsoft.com/office/drawing/2014/main" id="{27734A7F-3222-2B4F-B94A-4592F39890D8}"/>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60056" y="1264443"/>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a:solidFill>
                      <a:srgbClr val="000000"/>
                    </a:solidFill>
                    <a:latin typeface="微软雅黑" panose="020B0503020204020204" pitchFamily="34" charset="-122"/>
                    <a:ea typeface="微软雅黑" panose="020B0503020204020204" pitchFamily="34" charset="-122"/>
                  </a:rPr>
                  <a:t>目</a:t>
                </a:r>
                <a:r>
                  <a:rPr lang="zh-CN" altLang="en-CN" sz="3600" b="1">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a:t>
            </a:fld>
            <a:endParaRPr lang="zh-CN" altLang="en-US"/>
          </a:p>
        </p:txBody>
      </p:sp>
      <p:grpSp>
        <p:nvGrpSpPr>
          <p:cNvPr id="3" name="组合 21">
            <a:extLst>
              <a:ext uri="{FF2B5EF4-FFF2-40B4-BE49-F238E27FC236}">
                <a16:creationId xmlns:a16="http://schemas.microsoft.com/office/drawing/2014/main" id="{8849A401-86D8-4AE3-9658-2C2B38D66A73}"/>
              </a:ext>
            </a:extLst>
          </p:cNvPr>
          <p:cNvGrpSpPr>
            <a:grpSpLocks/>
          </p:cNvGrpSpPr>
          <p:nvPr/>
        </p:nvGrpSpPr>
        <p:grpSpPr bwMode="auto">
          <a:xfrm>
            <a:off x="2362200" y="4871243"/>
            <a:ext cx="3733800" cy="488950"/>
            <a:chOff x="1129" y="0"/>
            <a:chExt cx="5402789" cy="489600"/>
          </a:xfrm>
        </p:grpSpPr>
        <p:sp>
          <p:nvSpPr>
            <p:cNvPr id="4" name="矩形 25">
              <a:extLst>
                <a:ext uri="{FF2B5EF4-FFF2-40B4-BE49-F238E27FC236}">
                  <a16:creationId xmlns:a16="http://schemas.microsoft.com/office/drawing/2014/main" id="{408BA91B-3932-A4AA-2DB7-7BF94250EAF1}"/>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5" name="Rectangle 6">
              <a:extLst>
                <a:ext uri="{FF2B5EF4-FFF2-40B4-BE49-F238E27FC236}">
                  <a16:creationId xmlns:a16="http://schemas.microsoft.com/office/drawing/2014/main" id="{440E2176-C2E1-5B0F-CCC5-9869D384D4B5}"/>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6" name="组合 22">
            <a:extLst>
              <a:ext uri="{FF2B5EF4-FFF2-40B4-BE49-F238E27FC236}">
                <a16:creationId xmlns:a16="http://schemas.microsoft.com/office/drawing/2014/main" id="{9B38E92C-4111-EE5A-7ECE-3405E3ED4E9A}"/>
              </a:ext>
            </a:extLst>
          </p:cNvPr>
          <p:cNvGrpSpPr>
            <a:grpSpLocks/>
          </p:cNvGrpSpPr>
          <p:nvPr/>
        </p:nvGrpSpPr>
        <p:grpSpPr bwMode="auto">
          <a:xfrm>
            <a:off x="847725" y="4871243"/>
            <a:ext cx="1328550" cy="488950"/>
            <a:chOff x="0" y="0"/>
            <a:chExt cx="1328685" cy="489600"/>
          </a:xfrm>
        </p:grpSpPr>
        <p:sp>
          <p:nvSpPr>
            <p:cNvPr id="7" name="矩形 23">
              <a:extLst>
                <a:ext uri="{FF2B5EF4-FFF2-40B4-BE49-F238E27FC236}">
                  <a16:creationId xmlns:a16="http://schemas.microsoft.com/office/drawing/2014/main" id="{8D99F5EA-66CC-ECA4-F4C1-69CFC8C2726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24">
              <a:extLst>
                <a:ext uri="{FF2B5EF4-FFF2-40B4-BE49-F238E27FC236}">
                  <a16:creationId xmlns:a16="http://schemas.microsoft.com/office/drawing/2014/main" id="{A9412683-0DC5-39A3-3CE5-AFA951C7D313}"/>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0391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20</a:t>
            </a:fld>
            <a:endParaRPr lang="zh-CN" altLang="en-US"/>
          </a:p>
        </p:txBody>
      </p:sp>
      <p:sp>
        <p:nvSpPr>
          <p:cNvPr id="7" name="TextBox 6">
            <a:extLst>
              <a:ext uri="{FF2B5EF4-FFF2-40B4-BE49-F238E27FC236}">
                <a16:creationId xmlns:a16="http://schemas.microsoft.com/office/drawing/2014/main" id="{2E2E3E80-EFCA-8914-B82A-DA4C5A7CB376}"/>
              </a:ext>
            </a:extLst>
          </p:cNvPr>
          <p:cNvSpPr txBox="1"/>
          <p:nvPr/>
        </p:nvSpPr>
        <p:spPr>
          <a:xfrm>
            <a:off x="3046971" y="6396848"/>
            <a:ext cx="6098058" cy="369332"/>
          </a:xfrm>
          <a:prstGeom prst="rect">
            <a:avLst/>
          </a:prstGeom>
          <a:noFill/>
        </p:spPr>
        <p:txBody>
          <a:bodyPr wrap="square">
            <a:spAutoFit/>
          </a:bodyPr>
          <a:lstStyle/>
          <a:p>
            <a:pPr algn="ctr"/>
            <a:r>
              <a:rPr lang="zh-CN" altLang="en-US" i="0" dirty="0">
                <a:effectLst/>
                <a:latin typeface="Microsoft YaHei" panose="020B0503020204020204" pitchFamily="34" charset="-122"/>
                <a:ea typeface="Microsoft YaHei" panose="020B0503020204020204" pitchFamily="34" charset="-122"/>
              </a:rPr>
              <a:t>图 </a:t>
            </a:r>
            <a:r>
              <a:rPr lang="en-US" altLang="zh-CN" i="0" dirty="0">
                <a:effectLst/>
                <a:latin typeface="Microsoft YaHei" panose="020B0503020204020204" pitchFamily="34" charset="-122"/>
                <a:ea typeface="Microsoft YaHei" panose="020B0503020204020204" pitchFamily="34" charset="-122"/>
              </a:rPr>
              <a:t>1.2 </a:t>
            </a:r>
            <a:r>
              <a:rPr lang="zh-CN" altLang="en-US" i="0" dirty="0">
                <a:effectLst/>
                <a:latin typeface="Microsoft YaHei" panose="020B0503020204020204" pitchFamily="34" charset="-122"/>
                <a:ea typeface="Microsoft YaHei" panose="020B0503020204020204" pitchFamily="34" charset="-122"/>
              </a:rPr>
              <a:t>大语言模型发展时间线</a:t>
            </a:r>
            <a:endParaRPr lang="en-CN" dirty="0">
              <a:latin typeface="Microsoft YaHei" panose="020B0503020204020204" pitchFamily="34" charset="-122"/>
              <a:ea typeface="Microsoft YaHei" panose="020B0503020204020204" pitchFamily="34" charset="-122"/>
            </a:endParaRPr>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961225"/>
          </a:xfrm>
          <a:prstGeom prst="rect">
            <a:avLst/>
          </a:prstGeom>
          <a:noFill/>
        </p:spPr>
        <p:txBody>
          <a:bodyPr wrap="square">
            <a:spAutoFit/>
          </a:bodyPr>
          <a:lstStyle/>
          <a:p>
            <a:pPr>
              <a:lnSpc>
                <a:spcPct val="150000"/>
              </a:lnSpc>
            </a:pPr>
            <a:r>
              <a:rPr lang="zh-CN" altLang="en-US" sz="2000" dirty="0">
                <a:latin typeface="Microsoft YaHei" panose="020B0503020204020204" pitchFamily="34" charset="-122"/>
                <a:ea typeface="Microsoft YaHei" panose="020B0503020204020204" pitchFamily="34" charset="-122"/>
              </a:rPr>
              <a:t>大语言模型的发展历程虽然只有短短不到五年，但是发展速度相当惊人，截止</a:t>
            </a:r>
            <a:r>
              <a:rPr lang="en-US" altLang="zh-CN" sz="2000" dirty="0">
                <a:latin typeface="Microsoft YaHei" panose="020B0503020204020204" pitchFamily="34" charset="-122"/>
                <a:ea typeface="Microsoft YaHei" panose="020B0503020204020204" pitchFamily="34" charset="-122"/>
              </a:rPr>
              <a:t>2023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6 </a:t>
            </a:r>
            <a:r>
              <a:rPr lang="zh-CN" altLang="en-US" sz="2000" dirty="0">
                <a:latin typeface="Microsoft YaHei" panose="020B0503020204020204" pitchFamily="34" charset="-122"/>
                <a:ea typeface="Microsoft YaHei" panose="020B0503020204020204" pitchFamily="34" charset="-122"/>
              </a:rPr>
              <a:t>月，国内外有超过百种大模型相继发布。</a:t>
            </a:r>
            <a:endParaRPr lang="en-CN" sz="2000" dirty="0">
              <a:latin typeface="Microsoft YaHei" panose="020B0503020204020204" pitchFamily="34" charset="-122"/>
              <a:ea typeface="Microsoft YaHei" panose="020B0503020204020204" pitchFamily="34" charset="-122"/>
            </a:endParaRP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58925977-550F-FBDB-097B-02CD417E8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9085" y="2052066"/>
            <a:ext cx="7611574" cy="4397798"/>
          </a:xfrm>
          <a:prstGeom prst="rect">
            <a:avLst/>
          </a:prstGeom>
        </p:spPr>
      </p:pic>
    </p:spTree>
    <p:extLst>
      <p:ext uri="{BB962C8B-B14F-4D97-AF65-F5344CB8AC3E}">
        <p14:creationId xmlns:p14="http://schemas.microsoft.com/office/powerpoint/2010/main" val="18477451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21</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4943084"/>
          </a:xfrm>
          <a:prstGeom prst="rect">
            <a:avLst/>
          </a:prstGeom>
          <a:noFill/>
        </p:spPr>
        <p:txBody>
          <a:bodyPr wrap="square">
            <a:spAutoFit/>
          </a:bodyPr>
          <a:lstStyle/>
          <a:p>
            <a:pPr>
              <a:lnSpc>
                <a:spcPct val="125000"/>
              </a:lnSpc>
            </a:pPr>
            <a:r>
              <a:rPr lang="zh-CN" altLang="en-US" sz="2000" dirty="0">
                <a:latin typeface="Microsoft YaHei" panose="020B0503020204020204" pitchFamily="34" charset="-122"/>
                <a:ea typeface="Microsoft YaHei" panose="020B0503020204020204" pitchFamily="34" charset="-122"/>
              </a:rPr>
              <a:t>大语言模型的发展可以粗略地分为如下三个阶段：</a:t>
            </a:r>
            <a:r>
              <a:rPr lang="zh-CN" altLang="en-US" sz="2000" b="1" dirty="0">
                <a:latin typeface="Microsoft YaHei" panose="020B0503020204020204" pitchFamily="34" charset="-122"/>
                <a:ea typeface="Microsoft YaHei" panose="020B0503020204020204" pitchFamily="34" charset="-122"/>
              </a:rPr>
              <a:t>基础模型阶段</a:t>
            </a:r>
            <a:r>
              <a:rPr lang="zh-CN" altLang="en-US" sz="2000" dirty="0">
                <a:latin typeface="Microsoft YaHei" panose="020B0503020204020204" pitchFamily="34" charset="-122"/>
                <a:ea typeface="Microsoft YaHei" panose="020B0503020204020204" pitchFamily="34" charset="-122"/>
              </a:rPr>
              <a:t>、</a:t>
            </a:r>
            <a:r>
              <a:rPr lang="zh-CN" altLang="en-US" sz="2000" b="1" dirty="0">
                <a:latin typeface="Microsoft YaHei" panose="020B0503020204020204" pitchFamily="34" charset="-122"/>
                <a:ea typeface="Microsoft YaHei" panose="020B0503020204020204" pitchFamily="34" charset="-122"/>
              </a:rPr>
              <a:t>能力探索阶段</a:t>
            </a:r>
            <a:r>
              <a:rPr lang="zh-CN" altLang="en-US" sz="2000" dirty="0">
                <a:latin typeface="Microsoft YaHei" panose="020B0503020204020204" pitchFamily="34" charset="-122"/>
                <a:ea typeface="Microsoft YaHei" panose="020B0503020204020204" pitchFamily="34" charset="-122"/>
              </a:rPr>
              <a:t>和</a:t>
            </a:r>
            <a:r>
              <a:rPr lang="zh-CN" altLang="en-US" sz="2000" b="1" dirty="0">
                <a:latin typeface="Microsoft YaHei" panose="020B0503020204020204" pitchFamily="34" charset="-122"/>
                <a:ea typeface="Microsoft YaHei" panose="020B0503020204020204" pitchFamily="34" charset="-122"/>
              </a:rPr>
              <a:t>突破发展阶段</a:t>
            </a:r>
            <a:endParaRPr lang="en-US" altLang="zh-CN" sz="2000" dirty="0">
              <a:effectLst/>
              <a:latin typeface="Helvetica" pitchFamily="2" charset="0"/>
            </a:endParaRPr>
          </a:p>
          <a:p>
            <a:pPr>
              <a:lnSpc>
                <a:spcPct val="125000"/>
              </a:lnSpc>
            </a:pPr>
            <a:r>
              <a:rPr lang="zh-CN" altLang="en-US" sz="2000" b="1" dirty="0">
                <a:latin typeface="Microsoft YaHei" panose="020B0503020204020204" pitchFamily="34" charset="-122"/>
                <a:ea typeface="Microsoft YaHei" panose="020B0503020204020204" pitchFamily="34" charset="-122"/>
              </a:rPr>
              <a:t>基础模型阶段主要集中于</a:t>
            </a:r>
            <a:r>
              <a:rPr lang="en-US" altLang="zh-CN" sz="2000" b="1" dirty="0">
                <a:latin typeface="Microsoft YaHei" panose="020B0503020204020204" pitchFamily="34" charset="-122"/>
                <a:ea typeface="Microsoft YaHei" panose="020B0503020204020204" pitchFamily="34" charset="-122"/>
              </a:rPr>
              <a:t>2018 </a:t>
            </a:r>
            <a:r>
              <a:rPr lang="zh-CN" altLang="en-US" sz="2000" b="1" dirty="0">
                <a:latin typeface="Microsoft YaHei" panose="020B0503020204020204" pitchFamily="34" charset="-122"/>
                <a:ea typeface="Microsoft YaHei" panose="020B0503020204020204" pitchFamily="34" charset="-122"/>
              </a:rPr>
              <a:t>年至</a:t>
            </a:r>
            <a:r>
              <a:rPr lang="en-US" altLang="zh-CN" sz="2000" b="1" dirty="0">
                <a:latin typeface="Microsoft YaHei" panose="020B0503020204020204" pitchFamily="34" charset="-122"/>
                <a:ea typeface="Microsoft YaHei" panose="020B0503020204020204" pitchFamily="34" charset="-122"/>
              </a:rPr>
              <a:t>2021 </a:t>
            </a:r>
            <a:r>
              <a:rPr lang="zh-CN" altLang="en-US" sz="2000" b="1" dirty="0">
                <a:latin typeface="Microsoft YaHei" panose="020B0503020204020204" pitchFamily="34" charset="-122"/>
                <a:ea typeface="Microsoft YaHei" panose="020B0503020204020204" pitchFamily="34" charset="-122"/>
              </a:rPr>
              <a:t>年</a:t>
            </a:r>
            <a:r>
              <a:rPr lang="zh-CN" altLang="en-US" sz="2000" dirty="0">
                <a:latin typeface="Microsoft YaHei" panose="020B0503020204020204" pitchFamily="34" charset="-122"/>
                <a:ea typeface="Microsoft YaHei" panose="020B0503020204020204" pitchFamily="34" charset="-122"/>
              </a:rPr>
              <a:t>：</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2017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Vaswani </a:t>
            </a:r>
            <a:r>
              <a:rPr lang="zh-CN" altLang="en-US" dirty="0">
                <a:latin typeface="Microsoft YaHei" panose="020B0503020204020204" pitchFamily="34" charset="-122"/>
                <a:ea typeface="Microsoft YaHei" panose="020B0503020204020204" pitchFamily="34" charset="-122"/>
              </a:rPr>
              <a:t>等人提出了</a:t>
            </a:r>
            <a:r>
              <a:rPr lang="en-US" dirty="0">
                <a:latin typeface="Microsoft YaHei" panose="020B0503020204020204" pitchFamily="34" charset="-122"/>
                <a:ea typeface="Microsoft YaHei" panose="020B0503020204020204" pitchFamily="34" charset="-122"/>
              </a:rPr>
              <a:t>Transformer</a:t>
            </a:r>
            <a:r>
              <a:rPr lang="zh-CN" altLang="en-US" dirty="0">
                <a:latin typeface="Microsoft YaHei" panose="020B0503020204020204" pitchFamily="34" charset="-122"/>
                <a:ea typeface="Microsoft YaHei" panose="020B0503020204020204" pitchFamily="34" charset="-122"/>
              </a:rPr>
              <a:t>架构，在机器翻译任务上取得了突破性进展。</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2018 </a:t>
            </a:r>
            <a:r>
              <a:rPr lang="zh-CN" altLang="en-US" dirty="0">
                <a:latin typeface="Microsoft YaHei" panose="020B0503020204020204" pitchFamily="34" charset="-122"/>
                <a:ea typeface="Microsoft YaHei" panose="020B0503020204020204" pitchFamily="34" charset="-122"/>
              </a:rPr>
              <a:t>年，</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和</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分别提出了</a:t>
            </a:r>
            <a:r>
              <a:rPr lang="en-US" dirty="0">
                <a:latin typeface="Microsoft YaHei" panose="020B0503020204020204" pitchFamily="34" charset="-122"/>
                <a:ea typeface="Microsoft YaHei" panose="020B0503020204020204" pitchFamily="34" charset="-122"/>
              </a:rPr>
              <a:t>BERT</a:t>
            </a:r>
            <a:r>
              <a:rPr lang="zh-CN" altLang="en-US" dirty="0">
                <a:latin typeface="Microsoft YaHei" panose="020B0503020204020204" pitchFamily="34" charset="-122"/>
                <a:ea typeface="Microsoft YaHei" panose="020B0503020204020204" pitchFamily="34" charset="-122"/>
              </a:rPr>
              <a:t> 和 </a:t>
            </a:r>
            <a:r>
              <a:rPr lang="en-US" dirty="0">
                <a:latin typeface="Microsoft YaHei" panose="020B0503020204020204" pitchFamily="34" charset="-122"/>
                <a:ea typeface="Microsoft YaHei" panose="020B0503020204020204" pitchFamily="34" charset="-122"/>
              </a:rPr>
              <a:t>GPT-1</a:t>
            </a:r>
            <a:r>
              <a:rPr lang="zh-CN" altLang="en-US" dirty="0">
                <a:latin typeface="Microsoft YaHei" panose="020B0503020204020204" pitchFamily="34" charset="-122"/>
                <a:ea typeface="Microsoft YaHei" panose="020B0503020204020204" pitchFamily="34" charset="-122"/>
              </a:rPr>
              <a:t>模型，开启了预训练语言模型时代。</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2019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又发布了</a:t>
            </a:r>
            <a:r>
              <a:rPr lang="en-US" dirty="0">
                <a:latin typeface="Microsoft YaHei" panose="020B0503020204020204" pitchFamily="34" charset="-122"/>
                <a:ea typeface="Microsoft YaHei" panose="020B0503020204020204" pitchFamily="34" charset="-122"/>
              </a:rPr>
              <a:t>GPT-2，</a:t>
            </a:r>
            <a:r>
              <a:rPr lang="zh-CN" altLang="en-US" dirty="0">
                <a:latin typeface="Microsoft YaHei" panose="020B0503020204020204" pitchFamily="34" charset="-122"/>
                <a:ea typeface="Microsoft YaHei" panose="020B0503020204020204" pitchFamily="34" charset="-122"/>
              </a:rPr>
              <a:t>其参数量达到了</a:t>
            </a:r>
            <a:r>
              <a:rPr lang="en-US" altLang="zh-CN" dirty="0">
                <a:latin typeface="Microsoft YaHei" panose="020B0503020204020204" pitchFamily="34" charset="-122"/>
                <a:ea typeface="Microsoft YaHei" panose="020B0503020204020204" pitchFamily="34" charset="-122"/>
              </a:rPr>
              <a:t>15 </a:t>
            </a:r>
            <a:r>
              <a:rPr lang="zh-CN" altLang="en-US" dirty="0">
                <a:latin typeface="Microsoft YaHei" panose="020B0503020204020204" pitchFamily="34" charset="-122"/>
                <a:ea typeface="Microsoft YaHei" panose="020B0503020204020204" pitchFamily="34" charset="-122"/>
              </a:rPr>
              <a:t>亿。</a:t>
            </a:r>
            <a:r>
              <a:rPr lang="en-US" dirty="0">
                <a:latin typeface="Microsoft YaHei" panose="020B0503020204020204" pitchFamily="34" charset="-122"/>
                <a:ea typeface="Microsoft YaHei" panose="020B0503020204020204" pitchFamily="34" charset="-122"/>
              </a:rPr>
              <a:t>Google </a:t>
            </a:r>
            <a:r>
              <a:rPr lang="zh-CN" altLang="en-US" dirty="0">
                <a:latin typeface="Microsoft YaHei" panose="020B0503020204020204" pitchFamily="34" charset="-122"/>
                <a:ea typeface="Microsoft YaHei" panose="020B0503020204020204" pitchFamily="34" charset="-122"/>
              </a:rPr>
              <a:t>发布了参数规模为</a:t>
            </a:r>
            <a:r>
              <a:rPr lang="en-US" altLang="zh-CN" dirty="0">
                <a:latin typeface="Microsoft YaHei" panose="020B0503020204020204" pitchFamily="34" charset="-122"/>
                <a:ea typeface="Microsoft YaHei" panose="020B0503020204020204" pitchFamily="34" charset="-122"/>
              </a:rPr>
              <a:t>110 </a:t>
            </a:r>
            <a:r>
              <a:rPr lang="zh-CN" altLang="en-US" dirty="0">
                <a:latin typeface="Microsoft YaHei" panose="020B0503020204020204" pitchFamily="34" charset="-122"/>
                <a:ea typeface="Microsoft YaHei" panose="020B0503020204020204" pitchFamily="34" charset="-122"/>
              </a:rPr>
              <a:t>亿的</a:t>
            </a:r>
            <a:r>
              <a:rPr lang="en-US" dirty="0">
                <a:latin typeface="Microsoft YaHei" panose="020B0503020204020204" pitchFamily="34" charset="-122"/>
                <a:ea typeface="Microsoft YaHei" panose="020B0503020204020204" pitchFamily="34" charset="-122"/>
              </a:rPr>
              <a:t>T</a:t>
            </a:r>
            <a:r>
              <a:rPr lang="en-US" altLang="zh-CN" dirty="0">
                <a:latin typeface="Microsoft YaHei" panose="020B0503020204020204" pitchFamily="34" charset="-122"/>
                <a:ea typeface="Microsoft YaHei" panose="020B0503020204020204" pitchFamily="34" charset="-122"/>
              </a:rPr>
              <a:t>5</a:t>
            </a:r>
            <a:r>
              <a:rPr lang="zh-CN" altLang="en-US" dirty="0">
                <a:latin typeface="Microsoft YaHei" panose="020B0503020204020204" pitchFamily="34" charset="-122"/>
                <a:ea typeface="Microsoft YaHei" panose="020B0503020204020204" pitchFamily="34" charset="-122"/>
              </a:rPr>
              <a:t>模型。</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2020 </a:t>
            </a:r>
            <a:r>
              <a:rPr lang="zh-CN" altLang="en-US" dirty="0">
                <a:latin typeface="Microsoft YaHei" panose="020B0503020204020204" pitchFamily="34" charset="-122"/>
                <a:ea typeface="Microsoft YaHei" panose="020B0503020204020204" pitchFamily="34" charset="-122"/>
              </a:rPr>
              <a:t>年，</a:t>
            </a:r>
            <a:r>
              <a:rPr lang="en-US" dirty="0" err="1">
                <a:latin typeface="Microsoft YaHei" panose="020B0503020204020204" pitchFamily="34" charset="-122"/>
                <a:ea typeface="Microsoft YaHei" panose="020B0503020204020204" pitchFamily="34" charset="-122"/>
              </a:rPr>
              <a:t>OpenAI</a:t>
            </a:r>
            <a:r>
              <a:rPr lang="en-US"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进一步将语言模型参数量扩展到</a:t>
            </a:r>
            <a:r>
              <a:rPr lang="en-US" altLang="zh-CN" dirty="0">
                <a:latin typeface="Microsoft YaHei" panose="020B0503020204020204" pitchFamily="34" charset="-122"/>
                <a:ea typeface="Microsoft YaHei" panose="020B0503020204020204" pitchFamily="34" charset="-122"/>
              </a:rPr>
              <a:t>1750 </a:t>
            </a:r>
            <a:r>
              <a:rPr lang="zh-CN" altLang="en-US" dirty="0">
                <a:latin typeface="Microsoft YaHei" panose="020B0503020204020204" pitchFamily="34" charset="-122"/>
                <a:ea typeface="Microsoft YaHei" panose="020B0503020204020204" pitchFamily="34" charset="-122"/>
              </a:rPr>
              <a:t>亿，发布了</a:t>
            </a:r>
            <a:r>
              <a:rPr lang="en-US" dirty="0">
                <a:latin typeface="Microsoft YaHei" panose="020B0503020204020204" pitchFamily="34" charset="-122"/>
                <a:ea typeface="Microsoft YaHei" panose="020B0503020204020204" pitchFamily="34" charset="-122"/>
              </a:rPr>
              <a:t>GPT-3。</a:t>
            </a:r>
          </a:p>
          <a:p>
            <a:pPr>
              <a:lnSpc>
                <a:spcPct val="125000"/>
              </a:lnSpc>
            </a:pPr>
            <a:endParaRPr lang="en-US" altLang="zh-CN" sz="2000" dirty="0">
              <a:latin typeface="Microsoft YaHei" panose="020B0503020204020204" pitchFamily="34" charset="-122"/>
              <a:ea typeface="Microsoft YaHei" panose="020B0503020204020204" pitchFamily="34" charset="-122"/>
            </a:endParaRPr>
          </a:p>
          <a:p>
            <a:pPr>
              <a:lnSpc>
                <a:spcPct val="125000"/>
              </a:lnSpc>
            </a:pPr>
            <a:r>
              <a:rPr lang="zh-CN" altLang="en-US" sz="2000" b="1" dirty="0">
                <a:latin typeface="Microsoft YaHei" panose="020B0503020204020204" pitchFamily="34" charset="-122"/>
                <a:ea typeface="Microsoft YaHei" panose="020B0503020204020204" pitchFamily="34" charset="-122"/>
              </a:rPr>
              <a:t>此阶段的研究主要集中在语言模型本身</a:t>
            </a:r>
            <a:r>
              <a:rPr lang="zh-CN" altLang="en-US" sz="2000" dirty="0">
                <a:latin typeface="Microsoft YaHei" panose="020B0503020204020204" pitchFamily="34" charset="-122"/>
                <a:ea typeface="Microsoft YaHei" panose="020B0503020204020204" pitchFamily="34" charset="-122"/>
              </a:rPr>
              <a:t>，包括对仅编码器（</a:t>
            </a:r>
            <a:r>
              <a:rPr lang="en-US" sz="2000" dirty="0">
                <a:latin typeface="Microsoft YaHei" panose="020B0503020204020204" pitchFamily="34" charset="-122"/>
                <a:ea typeface="Microsoft YaHei" panose="020B0503020204020204" pitchFamily="34" charset="-122"/>
              </a:rPr>
              <a:t>Encoder Only）、</a:t>
            </a:r>
            <a:r>
              <a:rPr lang="zh-CN" altLang="en-US" sz="2000" dirty="0">
                <a:latin typeface="Microsoft YaHei" panose="020B0503020204020204" pitchFamily="34" charset="-122"/>
                <a:ea typeface="Microsoft YaHei" panose="020B0503020204020204" pitchFamily="34" charset="-122"/>
              </a:rPr>
              <a:t>编码器</a:t>
            </a:r>
            <a:r>
              <a:rPr lang="en-US" altLang="zh-CN" sz="2000" dirty="0">
                <a:latin typeface="Microsoft YaHei" panose="020B0503020204020204" pitchFamily="34" charset="-122"/>
                <a:ea typeface="Microsoft YaHei" panose="020B0503020204020204" pitchFamily="34" charset="-122"/>
              </a:rPr>
              <a:t>-</a:t>
            </a:r>
            <a:r>
              <a:rPr lang="zh-CN" altLang="en-US" sz="2000" dirty="0">
                <a:latin typeface="Microsoft YaHei" panose="020B0503020204020204" pitchFamily="34" charset="-122"/>
                <a:ea typeface="Microsoft YaHei" panose="020B0503020204020204" pitchFamily="34" charset="-122"/>
              </a:rPr>
              <a:t>解码器（</a:t>
            </a:r>
            <a:r>
              <a:rPr lang="en-US" sz="2000" dirty="0">
                <a:latin typeface="Microsoft YaHei" panose="020B0503020204020204" pitchFamily="34" charset="-122"/>
                <a:ea typeface="Microsoft YaHei" panose="020B0503020204020204" pitchFamily="34" charset="-122"/>
              </a:rPr>
              <a:t>Encoder-Decoder）、</a:t>
            </a:r>
            <a:r>
              <a:rPr lang="zh-CN" altLang="en-US" sz="2000" dirty="0">
                <a:latin typeface="Microsoft YaHei" panose="020B0503020204020204" pitchFamily="34" charset="-122"/>
                <a:ea typeface="Microsoft YaHei" panose="020B0503020204020204" pitchFamily="34" charset="-122"/>
              </a:rPr>
              <a:t>仅解码器（</a:t>
            </a:r>
            <a:r>
              <a:rPr lang="en-US" sz="2000" dirty="0">
                <a:latin typeface="Microsoft YaHei" panose="020B0503020204020204" pitchFamily="34" charset="-122"/>
                <a:ea typeface="Microsoft YaHei" panose="020B0503020204020204" pitchFamily="34" charset="-122"/>
              </a:rPr>
              <a:t>Decoder Only）</a:t>
            </a:r>
            <a:r>
              <a:rPr lang="zh-CN" altLang="en-US" sz="2000" dirty="0">
                <a:latin typeface="Microsoft YaHei" panose="020B0503020204020204" pitchFamily="34" charset="-122"/>
                <a:ea typeface="Microsoft YaHei" panose="020B0503020204020204" pitchFamily="34" charset="-122"/>
              </a:rPr>
              <a:t>等各种类型的模型结构都有相应的研究。模型大小与</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相类似的算法，通常采用预训练微调范式，针对不同下游任务进行微调。但是模型参数量在</a:t>
            </a:r>
            <a:r>
              <a:rPr lang="en-US" altLang="zh-CN" sz="2000" dirty="0">
                <a:latin typeface="Microsoft YaHei" panose="020B0503020204020204" pitchFamily="34" charset="-122"/>
                <a:ea typeface="Microsoft YaHei" panose="020B0503020204020204" pitchFamily="34" charset="-122"/>
              </a:rPr>
              <a:t>10 </a:t>
            </a:r>
            <a:r>
              <a:rPr lang="zh-CN" altLang="en-US" sz="2000" dirty="0">
                <a:latin typeface="Microsoft YaHei" panose="020B0503020204020204" pitchFamily="34" charset="-122"/>
                <a:ea typeface="Microsoft YaHei" panose="020B0503020204020204" pitchFamily="34" charset="-122"/>
              </a:rPr>
              <a:t>亿以上时，由于微调的计算量很高，这类模型的影响力在当时相较</a:t>
            </a:r>
            <a:r>
              <a:rPr lang="en-US" sz="2000" dirty="0">
                <a:latin typeface="Microsoft YaHei" panose="020B0503020204020204" pitchFamily="34" charset="-122"/>
                <a:ea typeface="Microsoft YaHei" panose="020B0503020204020204" pitchFamily="34" charset="-122"/>
              </a:rPr>
              <a:t>BERT </a:t>
            </a:r>
            <a:r>
              <a:rPr lang="zh-CN" altLang="en-US" sz="2000" dirty="0">
                <a:latin typeface="Microsoft YaHei" panose="020B0503020204020204" pitchFamily="34" charset="-122"/>
                <a:ea typeface="Microsoft YaHei" panose="020B0503020204020204" pitchFamily="34" charset="-122"/>
              </a:rPr>
              <a:t>类模型有不小的差距。</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7549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22</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3635034"/>
          </a:xfrm>
          <a:prstGeom prst="rect">
            <a:avLst/>
          </a:prstGeom>
          <a:noFill/>
        </p:spPr>
        <p:txBody>
          <a:bodyPr wrap="square">
            <a:spAutoFit/>
          </a:bodyPr>
          <a:lstStyle/>
          <a:p>
            <a:pPr>
              <a:lnSpc>
                <a:spcPct val="150000"/>
              </a:lnSpc>
            </a:pPr>
            <a:r>
              <a:rPr lang="zh-CN" altLang="en-US" sz="2000" b="1" dirty="0">
                <a:latin typeface="Microsoft YaHei" panose="020B0503020204020204" pitchFamily="34" charset="-122"/>
                <a:ea typeface="Microsoft YaHei" panose="020B0503020204020204" pitchFamily="34" charset="-122"/>
              </a:rPr>
              <a:t>能力探索阶段集中于</a:t>
            </a:r>
            <a:r>
              <a:rPr lang="en-US" altLang="zh-CN" sz="2000" b="1" dirty="0">
                <a:latin typeface="Microsoft YaHei" panose="020B0503020204020204" pitchFamily="34" charset="-122"/>
                <a:ea typeface="Microsoft YaHei" panose="020B0503020204020204" pitchFamily="34" charset="-122"/>
              </a:rPr>
              <a:t>2019 </a:t>
            </a:r>
            <a:r>
              <a:rPr lang="zh-CN" altLang="en-US" sz="2000" b="1" dirty="0">
                <a:latin typeface="Microsoft YaHei" panose="020B0503020204020204" pitchFamily="34" charset="-122"/>
                <a:ea typeface="Microsoft YaHei" panose="020B0503020204020204" pitchFamily="34" charset="-122"/>
              </a:rPr>
              <a:t>年至</a:t>
            </a:r>
            <a:r>
              <a:rPr lang="en-US" altLang="zh-CN" sz="2000" b="1" dirty="0">
                <a:latin typeface="Microsoft YaHei" panose="020B0503020204020204" pitchFamily="34" charset="-122"/>
                <a:ea typeface="Microsoft YaHei" panose="020B0503020204020204" pitchFamily="34" charset="-122"/>
              </a:rPr>
              <a:t>2022 </a:t>
            </a:r>
            <a:r>
              <a:rPr lang="zh-CN" altLang="en-US" sz="2000" b="1" dirty="0">
                <a:latin typeface="Microsoft YaHei" panose="020B0503020204020204" pitchFamily="34" charset="-122"/>
                <a:ea typeface="Microsoft YaHei" panose="020B0503020204020204" pitchFamily="34" charset="-122"/>
              </a:rPr>
              <a:t>年</a:t>
            </a:r>
            <a:r>
              <a:rPr lang="zh-CN" altLang="en-US" sz="2000" dirty="0">
                <a:latin typeface="Microsoft YaHei" panose="020B0503020204020204" pitchFamily="34" charset="-122"/>
                <a:ea typeface="Microsoft YaHei" panose="020B0503020204020204" pitchFamily="34" charset="-122"/>
              </a:rPr>
              <a:t>，由于大语言模型很难针对特定任务进行微调，研究</a:t>
            </a:r>
          </a:p>
          <a:p>
            <a:pPr>
              <a:lnSpc>
                <a:spcPct val="150000"/>
              </a:lnSpc>
            </a:pPr>
            <a:r>
              <a:rPr lang="zh-CN" altLang="en-US" sz="2000" dirty="0">
                <a:latin typeface="Microsoft YaHei" panose="020B0503020204020204" pitchFamily="34" charset="-122"/>
                <a:ea typeface="Microsoft YaHei" panose="020B0503020204020204" pitchFamily="34" charset="-122"/>
              </a:rPr>
              <a:t>人员开始探索在不针对单一任务进行微调的情况下如何发挥大语言模型的能力</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dirty="0">
                <a:latin typeface="Microsoft YaHei" panose="020B0503020204020204" pitchFamily="34" charset="-122"/>
                <a:ea typeface="Microsoft YaHei" panose="020B0503020204020204" pitchFamily="34" charset="-122"/>
              </a:rPr>
              <a:t>2019 </a:t>
            </a:r>
            <a:r>
              <a:rPr lang="zh-CN" altLang="en-US" dirty="0">
                <a:latin typeface="Microsoft YaHei" panose="020B0503020204020204" pitchFamily="34" charset="-122"/>
                <a:ea typeface="Microsoft YaHei" panose="020B0503020204020204" pitchFamily="34" charset="-122"/>
              </a:rPr>
              <a:t>年，</a:t>
            </a:r>
            <a:r>
              <a:rPr lang="en-US" altLang="zh-CN" dirty="0">
                <a:latin typeface="Microsoft YaHei" panose="020B0503020204020204" pitchFamily="34" charset="-122"/>
                <a:ea typeface="Microsoft YaHei" panose="020B0503020204020204" pitchFamily="34" charset="-122"/>
              </a:rPr>
              <a:t>Radford</a:t>
            </a:r>
            <a:r>
              <a:rPr lang="zh-CN" altLang="en-US" dirty="0">
                <a:latin typeface="Microsoft YaHei" panose="020B0503020204020204" pitchFamily="34" charset="-122"/>
                <a:ea typeface="Microsoft YaHei" panose="020B0503020204020204" pitchFamily="34" charset="-122"/>
              </a:rPr>
              <a:t>等人使用</a:t>
            </a:r>
            <a:r>
              <a:rPr lang="en-US" altLang="zh-CN" dirty="0">
                <a:latin typeface="Microsoft YaHei" panose="020B0503020204020204" pitchFamily="34" charset="-122"/>
                <a:ea typeface="Microsoft YaHei" panose="020B0503020204020204" pitchFamily="34" charset="-122"/>
              </a:rPr>
              <a:t>GPT-2 </a:t>
            </a:r>
            <a:r>
              <a:rPr lang="zh-CN" altLang="en-US" dirty="0">
                <a:latin typeface="Microsoft YaHei" panose="020B0503020204020204" pitchFamily="34" charset="-122"/>
                <a:ea typeface="Microsoft YaHei" panose="020B0503020204020204" pitchFamily="34" charset="-122"/>
              </a:rPr>
              <a:t>模型研究了大语言模型在零样本情况下的任务处理能力</a:t>
            </a:r>
            <a:endParaRPr lang="en-US" altLang="zh-CN"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Brown </a:t>
            </a:r>
            <a:r>
              <a:rPr lang="zh-CN" altLang="en-US" sz="2000" dirty="0">
                <a:latin typeface="Microsoft YaHei" panose="020B0503020204020204" pitchFamily="34" charset="-122"/>
                <a:ea typeface="Microsoft YaHei" panose="020B0503020204020204" pitchFamily="34" charset="-122"/>
              </a:rPr>
              <a:t>等人在</a:t>
            </a:r>
            <a:r>
              <a:rPr lang="en-US" altLang="zh-CN" sz="2000" dirty="0">
                <a:latin typeface="Microsoft YaHei" panose="020B0503020204020204" pitchFamily="34" charset="-122"/>
                <a:ea typeface="Microsoft YaHei" panose="020B0503020204020204" pitchFamily="34" charset="-122"/>
              </a:rPr>
              <a:t>GPT-3</a:t>
            </a:r>
            <a:r>
              <a:rPr lang="zh-CN" altLang="en-US" sz="2000" dirty="0">
                <a:latin typeface="Microsoft YaHei" panose="020B0503020204020204" pitchFamily="34" charset="-122"/>
                <a:ea typeface="Microsoft YaHei" panose="020B0503020204020204" pitchFamily="34" charset="-122"/>
              </a:rPr>
              <a:t>模型上研究了通过语境学习进行少样本学习的方法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指令微调将大量各类型任务，统一为生成式自然语言理解框架，并构造训练语料进行微调</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2022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Ouyang </a:t>
            </a:r>
            <a:r>
              <a:rPr lang="zh-CN" altLang="en-US" sz="2000" dirty="0">
                <a:latin typeface="Microsoft YaHei" panose="020B0503020204020204" pitchFamily="34" charset="-122"/>
                <a:ea typeface="Microsoft YaHei" panose="020B0503020204020204" pitchFamily="34" charset="-122"/>
              </a:rPr>
              <a:t>等人提出了使用“有监督微调</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强化学习”的</a:t>
            </a:r>
            <a:r>
              <a:rPr lang="en-US" altLang="zh-CN" sz="2000" dirty="0" err="1">
                <a:latin typeface="Microsoft YaHei" panose="020B0503020204020204" pitchFamily="34" charset="-122"/>
                <a:ea typeface="Microsoft YaHei" panose="020B0503020204020204" pitchFamily="34" charset="-122"/>
              </a:rPr>
              <a:t>InstructGPT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算法</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000" dirty="0">
                <a:latin typeface="Microsoft YaHei" panose="020B0503020204020204" pitchFamily="34" charset="-122"/>
                <a:ea typeface="Microsoft YaHei" panose="020B0503020204020204" pitchFamily="34" charset="-122"/>
              </a:rPr>
              <a:t>这些方法在直接利用大语言模型进行零样本和少样本学习的基础上，逐渐扩展到</a:t>
            </a:r>
            <a:r>
              <a:rPr lang="zh-CN" altLang="en-US" sz="2000" b="1" dirty="0">
                <a:latin typeface="Microsoft YaHei" panose="020B0503020204020204" pitchFamily="34" charset="-122"/>
                <a:ea typeface="Microsoft YaHei" panose="020B0503020204020204" pitchFamily="34" charset="-122"/>
              </a:rPr>
              <a:t>利用生成式框架针对大量任务进行有监督微调的方法</a:t>
            </a:r>
            <a:r>
              <a:rPr lang="zh-CN" altLang="en-US" sz="2000" dirty="0">
                <a:latin typeface="Microsoft YaHei" panose="020B0503020204020204" pitchFamily="34" charset="-122"/>
                <a:ea typeface="Microsoft YaHei" panose="020B0503020204020204" pitchFamily="34" charset="-122"/>
              </a:rPr>
              <a:t>，有效提升了模型的性能。</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02663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23</a:t>
            </a:fld>
            <a:endParaRPr lang="zh-CN" altLang="en-US"/>
          </a:p>
        </p:txBody>
      </p:sp>
      <p:sp>
        <p:nvSpPr>
          <p:cNvPr id="9" name="TextBox 8">
            <a:extLst>
              <a:ext uri="{FF2B5EF4-FFF2-40B4-BE49-F238E27FC236}">
                <a16:creationId xmlns:a16="http://schemas.microsoft.com/office/drawing/2014/main" id="{E3A03E17-49F8-78BF-EC6A-DE5460512330}"/>
              </a:ext>
            </a:extLst>
          </p:cNvPr>
          <p:cNvSpPr txBox="1"/>
          <p:nvPr/>
        </p:nvSpPr>
        <p:spPr>
          <a:xfrm>
            <a:off x="427679" y="1056153"/>
            <a:ext cx="10974386" cy="3211841"/>
          </a:xfrm>
          <a:prstGeom prst="rect">
            <a:avLst/>
          </a:prstGeom>
          <a:noFill/>
        </p:spPr>
        <p:txBody>
          <a:bodyPr wrap="square">
            <a:spAutoFit/>
          </a:bodyPr>
          <a:lstStyle/>
          <a:p>
            <a:pPr>
              <a:lnSpc>
                <a:spcPct val="150000"/>
              </a:lnSpc>
            </a:pPr>
            <a:r>
              <a:rPr lang="zh-CN" altLang="en-US" sz="2000" b="1" dirty="0">
                <a:latin typeface="Microsoft YaHei" panose="020B0503020204020204" pitchFamily="34" charset="-122"/>
                <a:ea typeface="Microsoft YaHei" panose="020B0503020204020204" pitchFamily="34" charset="-122"/>
              </a:rPr>
              <a:t>突破发展阶段以</a:t>
            </a:r>
            <a:r>
              <a:rPr lang="en-US" altLang="zh-CN" sz="2000" b="1" dirty="0">
                <a:latin typeface="Microsoft YaHei" panose="020B0503020204020204" pitchFamily="34" charset="-122"/>
                <a:ea typeface="Microsoft YaHei" panose="020B0503020204020204" pitchFamily="34" charset="-122"/>
              </a:rPr>
              <a:t>2022 </a:t>
            </a:r>
            <a:r>
              <a:rPr lang="zh-CN" altLang="en-US" sz="2000" b="1" dirty="0">
                <a:latin typeface="Microsoft YaHei" panose="020B0503020204020204" pitchFamily="34" charset="-122"/>
                <a:ea typeface="Microsoft YaHei" panose="020B0503020204020204" pitchFamily="34" charset="-122"/>
              </a:rPr>
              <a:t>年</a:t>
            </a:r>
            <a:r>
              <a:rPr lang="en-US" altLang="zh-CN" sz="2000" b="1" dirty="0">
                <a:latin typeface="Microsoft YaHei" panose="020B0503020204020204" pitchFamily="34" charset="-122"/>
                <a:ea typeface="Microsoft YaHei" panose="020B0503020204020204" pitchFamily="34" charset="-122"/>
              </a:rPr>
              <a:t>11 </a:t>
            </a:r>
            <a:r>
              <a:rPr lang="zh-CN" altLang="en-US" sz="2000" b="1" dirty="0">
                <a:latin typeface="Microsoft YaHei" panose="020B0503020204020204" pitchFamily="34" charset="-122"/>
                <a:ea typeface="Microsoft YaHei" panose="020B0503020204020204" pitchFamily="34" charset="-122"/>
              </a:rPr>
              <a:t>月</a:t>
            </a:r>
            <a:r>
              <a:rPr lang="en-US" altLang="zh-CN" sz="2000" b="1" dirty="0" err="1">
                <a:latin typeface="Microsoft YaHei" panose="020B0503020204020204" pitchFamily="34" charset="-122"/>
                <a:ea typeface="Microsoft YaHei" panose="020B0503020204020204" pitchFamily="34" charset="-122"/>
              </a:rPr>
              <a:t>ChatGPT</a:t>
            </a:r>
            <a:r>
              <a:rPr lang="en-US" altLang="zh-CN" sz="2000" b="1" dirty="0">
                <a:latin typeface="Microsoft YaHei" panose="020B0503020204020204" pitchFamily="34" charset="-122"/>
                <a:ea typeface="Microsoft YaHei" panose="020B0503020204020204" pitchFamily="34" charset="-122"/>
              </a:rPr>
              <a:t> </a:t>
            </a:r>
            <a:r>
              <a:rPr lang="zh-CN" altLang="en-US" sz="2000" b="1" dirty="0">
                <a:latin typeface="Microsoft YaHei" panose="020B0503020204020204" pitchFamily="34" charset="-122"/>
                <a:ea typeface="Microsoft YaHei" panose="020B0503020204020204" pitchFamily="34" charset="-122"/>
              </a:rPr>
              <a:t>的发布为起点</a:t>
            </a:r>
            <a:endParaRPr lang="en-US" altLang="zh-CN" sz="2000" b="1"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r>
              <a:rPr lang="en-US" sz="2000" dirty="0" err="1">
                <a:latin typeface="Microsoft YaHei" panose="020B0503020204020204" pitchFamily="34" charset="-122"/>
                <a:ea typeface="Microsoft YaHei" panose="020B0503020204020204" pitchFamily="34" charset="-122"/>
              </a:rPr>
              <a:t>ChatGPT</a:t>
            </a:r>
            <a:r>
              <a:rPr lang="en-US"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通过一个简单的对话框，利用一个大语言模型就可以实现问题回答、文稿撰写、代码生成、数学解题等过去自然语言处理系统需要大量定制开发才能分别实现的能力</a:t>
            </a:r>
          </a:p>
          <a:p>
            <a:pPr marL="800100" lvl="1" indent="-342900">
              <a:lnSpc>
                <a:spcPct val="125000"/>
              </a:lnSpc>
              <a:buFont typeface="Arial" panose="020B0604020202020204" pitchFamily="34" charset="0"/>
              <a:buChar char="•"/>
            </a:pPr>
            <a:r>
              <a:rPr lang="en-US" altLang="zh-CN" sz="2000" dirty="0">
                <a:latin typeface="Microsoft YaHei" panose="020B0503020204020204" pitchFamily="34" charset="-122"/>
                <a:ea typeface="Microsoft YaHei" panose="020B0503020204020204" pitchFamily="34" charset="-122"/>
              </a:rPr>
              <a:t>2023 </a:t>
            </a:r>
            <a:r>
              <a:rPr lang="zh-CN" altLang="en-US" sz="2000" dirty="0">
                <a:latin typeface="Microsoft YaHei" panose="020B0503020204020204" pitchFamily="34" charset="-122"/>
                <a:ea typeface="Microsoft YaHei" panose="020B0503020204020204" pitchFamily="34" charset="-122"/>
              </a:rPr>
              <a:t>年</a:t>
            </a:r>
            <a:r>
              <a:rPr lang="en-US" altLang="zh-CN" sz="2000" dirty="0">
                <a:latin typeface="Microsoft YaHei" panose="020B0503020204020204" pitchFamily="34" charset="-122"/>
                <a:ea typeface="Microsoft YaHei" panose="020B0503020204020204" pitchFamily="34" charset="-122"/>
              </a:rPr>
              <a:t>3 </a:t>
            </a:r>
            <a:r>
              <a:rPr lang="zh-CN" altLang="en-US" sz="2000" dirty="0">
                <a:latin typeface="Microsoft YaHei" panose="020B0503020204020204" pitchFamily="34" charset="-122"/>
                <a:ea typeface="Microsoft YaHei" panose="020B0503020204020204" pitchFamily="34" charset="-122"/>
              </a:rPr>
              <a:t>月</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发布，相较于</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又有了非常明显的进步，并具备了多模态理解能力。</a:t>
            </a:r>
            <a:r>
              <a:rPr lang="en-US" altLang="zh-CN" sz="2000" dirty="0">
                <a:latin typeface="Microsoft YaHei" panose="020B0503020204020204" pitchFamily="34" charset="-122"/>
                <a:ea typeface="Microsoft YaHei" panose="020B0503020204020204" pitchFamily="34" charset="-122"/>
              </a:rPr>
              <a:t>GPT-4 </a:t>
            </a:r>
            <a:r>
              <a:rPr lang="zh-CN" altLang="en-US" sz="2000" dirty="0">
                <a:latin typeface="Microsoft YaHei" panose="020B0503020204020204" pitchFamily="34" charset="-122"/>
                <a:ea typeface="Microsoft YaHei" panose="020B0503020204020204" pitchFamily="34" charset="-122"/>
              </a:rPr>
              <a:t>在多种基准考试测试上的得分高于</a:t>
            </a:r>
            <a:r>
              <a:rPr lang="en-US" altLang="zh-CN" sz="2000" dirty="0">
                <a:latin typeface="Microsoft YaHei" panose="020B0503020204020204" pitchFamily="34" charset="-122"/>
                <a:ea typeface="Microsoft YaHei" panose="020B0503020204020204" pitchFamily="34" charset="-122"/>
              </a:rPr>
              <a:t>88% </a:t>
            </a:r>
            <a:r>
              <a:rPr lang="zh-CN" altLang="en-US" sz="2000" dirty="0">
                <a:latin typeface="Microsoft YaHei" panose="020B0503020204020204" pitchFamily="34" charset="-122"/>
                <a:ea typeface="Microsoft YaHei" panose="020B0503020204020204" pitchFamily="34" charset="-122"/>
              </a:rPr>
              <a:t>的应试者</a:t>
            </a:r>
            <a:endParaRPr lang="en-US" altLang="zh-CN" sz="2000" dirty="0">
              <a:latin typeface="Microsoft YaHei" panose="020B0503020204020204" pitchFamily="34" charset="-122"/>
              <a:ea typeface="Microsoft YaHei" panose="020B0503020204020204" pitchFamily="34" charset="-122"/>
            </a:endParaRPr>
          </a:p>
          <a:p>
            <a:pPr marL="800100" lvl="1" indent="-342900">
              <a:lnSpc>
                <a:spcPct val="125000"/>
              </a:lnSpc>
              <a:buFont typeface="Arial" panose="020B0604020202020204" pitchFamily="34" charset="0"/>
              <a:buChar char="•"/>
            </a:pPr>
            <a:endParaRPr lang="en-US" altLang="zh-CN" sz="2000" b="1" dirty="0">
              <a:latin typeface="Microsoft YaHei" panose="020B0503020204020204" pitchFamily="34" charset="-122"/>
              <a:ea typeface="Microsoft YaHei" panose="020B0503020204020204" pitchFamily="34" charset="-122"/>
            </a:endParaRPr>
          </a:p>
          <a:p>
            <a:pPr>
              <a:lnSpc>
                <a:spcPct val="125000"/>
              </a:lnSpc>
            </a:pPr>
            <a:r>
              <a:rPr lang="zh-CN" altLang="en-US" sz="2000" dirty="0">
                <a:latin typeface="Microsoft YaHei" panose="020B0503020204020204" pitchFamily="34" charset="-122"/>
                <a:ea typeface="Microsoft YaHei" panose="020B0503020204020204" pitchFamily="34" charset="-122"/>
              </a:rPr>
              <a:t>各大公司和研究机构相继发布了此类系统，包括</a:t>
            </a:r>
            <a:r>
              <a:rPr lang="en-US" altLang="zh-CN" sz="2000" dirty="0">
                <a:latin typeface="Microsoft YaHei" panose="020B0503020204020204" pitchFamily="34" charset="-122"/>
                <a:ea typeface="Microsoft YaHei" panose="020B0503020204020204" pitchFamily="34" charset="-122"/>
              </a:rPr>
              <a:t>Google </a:t>
            </a:r>
            <a:r>
              <a:rPr lang="zh-CN" altLang="en-US" sz="2000" dirty="0">
                <a:latin typeface="Microsoft YaHei" panose="020B0503020204020204" pitchFamily="34" charset="-122"/>
                <a:ea typeface="Microsoft YaHei" panose="020B0503020204020204" pitchFamily="34" charset="-122"/>
              </a:rPr>
              <a:t>推出的</a:t>
            </a:r>
            <a:r>
              <a:rPr lang="en-US" altLang="zh-CN" sz="2000" dirty="0">
                <a:latin typeface="Microsoft YaHei" panose="020B0503020204020204" pitchFamily="34" charset="-122"/>
                <a:ea typeface="Microsoft YaHei" panose="020B0503020204020204" pitchFamily="34" charset="-122"/>
              </a:rPr>
              <a:t>Bard</a:t>
            </a:r>
            <a:r>
              <a:rPr lang="zh-CN" altLang="en-US" sz="2000" dirty="0">
                <a:latin typeface="Microsoft YaHei" panose="020B0503020204020204" pitchFamily="34" charset="-122"/>
                <a:ea typeface="Microsoft YaHei" panose="020B0503020204020204" pitchFamily="34" charset="-122"/>
              </a:rPr>
              <a:t>、百度的文心一言、科大讯飞的星火大模型、智谱</a:t>
            </a:r>
            <a:r>
              <a:rPr lang="en-US" altLang="zh-CN" sz="2000" dirty="0" err="1">
                <a:latin typeface="Microsoft YaHei" panose="020B0503020204020204" pitchFamily="34" charset="-122"/>
                <a:ea typeface="Microsoft YaHei" panose="020B0503020204020204" pitchFamily="34" charset="-122"/>
              </a:rPr>
              <a:t>ChatGLM</a:t>
            </a:r>
            <a:r>
              <a:rPr lang="zh-CN" altLang="en-US" sz="2000" dirty="0">
                <a:latin typeface="Microsoft YaHei" panose="020B0503020204020204" pitchFamily="34" charset="-122"/>
                <a:ea typeface="Microsoft YaHei" panose="020B0503020204020204" pitchFamily="34" charset="-122"/>
              </a:rPr>
              <a:t>、复旦大学</a:t>
            </a:r>
            <a:r>
              <a:rPr lang="en-US" altLang="zh-CN" sz="2000" dirty="0">
                <a:latin typeface="Microsoft YaHei" panose="020B0503020204020204" pitchFamily="34" charset="-122"/>
                <a:ea typeface="Microsoft YaHei" panose="020B0503020204020204" pitchFamily="34" charset="-122"/>
              </a:rPr>
              <a:t>MOSS </a:t>
            </a:r>
            <a:r>
              <a:rPr lang="zh-CN" altLang="en-US" sz="2000" dirty="0">
                <a:latin typeface="Microsoft YaHei" panose="020B0503020204020204" pitchFamily="34" charset="-122"/>
                <a:ea typeface="Microsoft YaHei" panose="020B0503020204020204" pitchFamily="34" charset="-122"/>
              </a:rPr>
              <a:t>等</a:t>
            </a:r>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169848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24</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8" name="Picture 7">
            <a:extLst>
              <a:ext uri="{FF2B5EF4-FFF2-40B4-BE49-F238E27FC236}">
                <a16:creationId xmlns:a16="http://schemas.microsoft.com/office/drawing/2014/main" id="{71AA9449-D718-A43F-12FE-E1C008CE8B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463" y="1086631"/>
            <a:ext cx="5902537" cy="5771369"/>
          </a:xfrm>
          <a:prstGeom prst="rect">
            <a:avLst/>
          </a:prstGeom>
        </p:spPr>
      </p:pic>
      <p:pic>
        <p:nvPicPr>
          <p:cNvPr id="13" name="Picture 12">
            <a:extLst>
              <a:ext uri="{FF2B5EF4-FFF2-40B4-BE49-F238E27FC236}">
                <a16:creationId xmlns:a16="http://schemas.microsoft.com/office/drawing/2014/main" id="{35683C63-F9FB-3536-F1A2-FE0C11AB1113}"/>
              </a:ext>
            </a:extLst>
          </p:cNvPr>
          <p:cNvPicPr>
            <a:picLocks noChangeAspect="1"/>
          </p:cNvPicPr>
          <p:nvPr/>
        </p:nvPicPr>
        <p:blipFill>
          <a:blip r:embed="rId4"/>
          <a:stretch>
            <a:fillRect/>
          </a:stretch>
        </p:blipFill>
        <p:spPr>
          <a:xfrm>
            <a:off x="6221233" y="1271849"/>
            <a:ext cx="5658687" cy="3468227"/>
          </a:xfrm>
          <a:prstGeom prst="rect">
            <a:avLst/>
          </a:prstGeom>
        </p:spPr>
      </p:pic>
    </p:spTree>
    <p:extLst>
      <p:ext uri="{BB962C8B-B14F-4D97-AF65-F5344CB8AC3E}">
        <p14:creationId xmlns:p14="http://schemas.microsoft.com/office/powerpoint/2010/main" val="392877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25</a:t>
            </a:fld>
            <a:endParaRPr lang="zh-CN" altLang="en-US"/>
          </a:p>
        </p:txBody>
      </p:sp>
      <p:sp>
        <p:nvSpPr>
          <p:cNvPr id="10" name="平行四边形 6">
            <a:extLst>
              <a:ext uri="{FF2B5EF4-FFF2-40B4-BE49-F238E27FC236}">
                <a16:creationId xmlns:a16="http://schemas.microsoft.com/office/drawing/2014/main" id="{232F5D33-A3CD-92E6-AAA2-97EE98244FD1}"/>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1" name="平行四边形 7">
            <a:extLst>
              <a:ext uri="{FF2B5EF4-FFF2-40B4-BE49-F238E27FC236}">
                <a16:creationId xmlns:a16="http://schemas.microsoft.com/office/drawing/2014/main" id="{EEBE40C6-A4F6-C8D0-037D-B8DCAD12FB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文本框 5">
            <a:extLst>
              <a:ext uri="{FF2B5EF4-FFF2-40B4-BE49-F238E27FC236}">
                <a16:creationId xmlns:a16="http://schemas.microsoft.com/office/drawing/2014/main" id="{2D11E2C4-99A9-4E39-E558-4EF431BF40AA}"/>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4" name="组合 11">
            <a:extLst>
              <a:ext uri="{FF2B5EF4-FFF2-40B4-BE49-F238E27FC236}">
                <a16:creationId xmlns:a16="http://schemas.microsoft.com/office/drawing/2014/main" id="{96DF44AA-63D7-2716-49F4-B09F5AEEA585}"/>
              </a:ext>
            </a:extLst>
          </p:cNvPr>
          <p:cNvGrpSpPr>
            <a:grpSpLocks/>
          </p:cNvGrpSpPr>
          <p:nvPr/>
        </p:nvGrpSpPr>
        <p:grpSpPr bwMode="auto">
          <a:xfrm>
            <a:off x="11480800" y="479425"/>
            <a:ext cx="333375" cy="333375"/>
            <a:chOff x="0" y="0"/>
            <a:chExt cx="449943" cy="449943"/>
          </a:xfrm>
        </p:grpSpPr>
        <p:sp>
          <p:nvSpPr>
            <p:cNvPr id="15" name="椭圆 9">
              <a:extLst>
                <a:ext uri="{FF2B5EF4-FFF2-40B4-BE49-F238E27FC236}">
                  <a16:creationId xmlns:a16="http://schemas.microsoft.com/office/drawing/2014/main" id="{C466309F-B9F2-8581-6CA8-D7F4AE8D5C8C}"/>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等腰三角形 10">
              <a:extLst>
                <a:ext uri="{FF2B5EF4-FFF2-40B4-BE49-F238E27FC236}">
                  <a16:creationId xmlns:a16="http://schemas.microsoft.com/office/drawing/2014/main" id="{485DDDAB-ED68-7B82-B92F-FED13D9DC53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7" name="矩形 8">
            <a:extLst>
              <a:ext uri="{FF2B5EF4-FFF2-40B4-BE49-F238E27FC236}">
                <a16:creationId xmlns:a16="http://schemas.microsoft.com/office/drawing/2014/main" id="{ABB77E13-B2FE-70DB-A47B-23A3A4512B75}"/>
              </a:ext>
            </a:extLst>
          </p:cNvPr>
          <p:cNvSpPr>
            <a:spLocks noChangeArrowheads="1"/>
          </p:cNvSpPr>
          <p:nvPr/>
        </p:nvSpPr>
        <p:spPr bwMode="auto">
          <a:xfrm>
            <a:off x="1248742" y="408136"/>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大语言模型的发展历程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490ADB93-F052-F8FB-48B9-9F50A168E5CE}"/>
              </a:ext>
            </a:extLst>
          </p:cNvPr>
          <p:cNvPicPr>
            <a:picLocks noChangeAspect="1"/>
          </p:cNvPicPr>
          <p:nvPr/>
        </p:nvPicPr>
        <p:blipFill>
          <a:blip r:embed="rId3"/>
          <a:stretch>
            <a:fillRect/>
          </a:stretch>
        </p:blipFill>
        <p:spPr>
          <a:xfrm>
            <a:off x="163596" y="1473906"/>
            <a:ext cx="5794513" cy="3345377"/>
          </a:xfrm>
          <a:prstGeom prst="rect">
            <a:avLst/>
          </a:prstGeom>
        </p:spPr>
      </p:pic>
      <p:pic>
        <p:nvPicPr>
          <p:cNvPr id="13" name="Picture 12">
            <a:extLst>
              <a:ext uri="{FF2B5EF4-FFF2-40B4-BE49-F238E27FC236}">
                <a16:creationId xmlns:a16="http://schemas.microsoft.com/office/drawing/2014/main" id="{08D15EAD-F092-4D84-27E1-147CD12C88DA}"/>
              </a:ext>
            </a:extLst>
          </p:cNvPr>
          <p:cNvPicPr>
            <a:picLocks noChangeAspect="1"/>
          </p:cNvPicPr>
          <p:nvPr/>
        </p:nvPicPr>
        <p:blipFill>
          <a:blip r:embed="rId4"/>
          <a:stretch>
            <a:fillRect/>
          </a:stretch>
        </p:blipFill>
        <p:spPr>
          <a:xfrm>
            <a:off x="6243430" y="1685361"/>
            <a:ext cx="5794513" cy="2915140"/>
          </a:xfrm>
          <a:prstGeom prst="rect">
            <a:avLst/>
          </a:prstGeom>
        </p:spPr>
      </p:pic>
    </p:spTree>
    <p:extLst>
      <p:ext uri="{BB962C8B-B14F-4D97-AF65-F5344CB8AC3E}">
        <p14:creationId xmlns:p14="http://schemas.microsoft.com/office/powerpoint/2010/main" val="26704745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92331" y="3003150"/>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26</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531564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27</a:t>
            </a:fld>
            <a:endParaRPr lang="zh-CN" altLang="en-US"/>
          </a:p>
        </p:txBody>
      </p:sp>
      <p:sp>
        <p:nvSpPr>
          <p:cNvPr id="5" name="平行四边形 6">
            <a:extLst>
              <a:ext uri="{FF2B5EF4-FFF2-40B4-BE49-F238E27FC236}">
                <a16:creationId xmlns:a16="http://schemas.microsoft.com/office/drawing/2014/main" id="{35EAD082-D1A3-63F1-AFE2-66BA5461C278}"/>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平行四边形 7">
            <a:extLst>
              <a:ext uri="{FF2B5EF4-FFF2-40B4-BE49-F238E27FC236}">
                <a16:creationId xmlns:a16="http://schemas.microsoft.com/office/drawing/2014/main" id="{1BB1D367-9D42-5F44-76D8-F52C2A7464D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文本框 5">
            <a:extLst>
              <a:ext uri="{FF2B5EF4-FFF2-40B4-BE49-F238E27FC236}">
                <a16:creationId xmlns:a16="http://schemas.microsoft.com/office/drawing/2014/main" id="{6DBED35E-E4AE-20B9-722E-0A619CD37BE9}"/>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8" name="组合 11">
            <a:extLst>
              <a:ext uri="{FF2B5EF4-FFF2-40B4-BE49-F238E27FC236}">
                <a16:creationId xmlns:a16="http://schemas.microsoft.com/office/drawing/2014/main" id="{1D6D2CDD-6EFC-9ABF-9B33-1B2A55051DDE}"/>
              </a:ext>
            </a:extLst>
          </p:cNvPr>
          <p:cNvGrpSpPr>
            <a:grpSpLocks/>
          </p:cNvGrpSpPr>
          <p:nvPr/>
        </p:nvGrpSpPr>
        <p:grpSpPr bwMode="auto">
          <a:xfrm>
            <a:off x="11480800" y="479425"/>
            <a:ext cx="333375" cy="333375"/>
            <a:chOff x="0" y="0"/>
            <a:chExt cx="449943" cy="449943"/>
          </a:xfrm>
        </p:grpSpPr>
        <p:sp>
          <p:nvSpPr>
            <p:cNvPr id="9" name="椭圆 9">
              <a:extLst>
                <a:ext uri="{FF2B5EF4-FFF2-40B4-BE49-F238E27FC236}">
                  <a16:creationId xmlns:a16="http://schemas.microsoft.com/office/drawing/2014/main" id="{F2F0BB0C-62BE-9B62-5587-6E6FCECD1996}"/>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等腰三角形 10">
              <a:extLst>
                <a:ext uri="{FF2B5EF4-FFF2-40B4-BE49-F238E27FC236}">
                  <a16:creationId xmlns:a16="http://schemas.microsoft.com/office/drawing/2014/main" id="{4BB03F05-D35B-35E6-F6AE-167863188362}"/>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1" name="矩形 8">
            <a:extLst>
              <a:ext uri="{FF2B5EF4-FFF2-40B4-BE49-F238E27FC236}">
                <a16:creationId xmlns:a16="http://schemas.microsoft.com/office/drawing/2014/main" id="{C68E0BD5-7BC2-5ED7-5F63-F00F63B4F5F7}"/>
              </a:ext>
            </a:extLst>
          </p:cNvPr>
          <p:cNvSpPr>
            <a:spLocks noChangeArrowheads="1"/>
          </p:cNvSpPr>
          <p:nvPr/>
        </p:nvSpPr>
        <p:spPr bwMode="auto">
          <a:xfrm>
            <a:off x="1248742" y="408136"/>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大语言模型构建流程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3" name="Rectangle 2">
            <a:extLst>
              <a:ext uri="{FF2B5EF4-FFF2-40B4-BE49-F238E27FC236}">
                <a16:creationId xmlns:a16="http://schemas.microsoft.com/office/drawing/2014/main" id="{E3FB289E-6974-78BA-9A15-F352303CC4C1}"/>
              </a:ext>
            </a:extLst>
          </p:cNvPr>
          <p:cNvSpPr/>
          <p:nvPr/>
        </p:nvSpPr>
        <p:spPr bwMode="auto">
          <a:xfrm>
            <a:off x="14902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2" name="Rectangle 11">
            <a:extLst>
              <a:ext uri="{FF2B5EF4-FFF2-40B4-BE49-F238E27FC236}">
                <a16:creationId xmlns:a16="http://schemas.microsoft.com/office/drawing/2014/main" id="{78BF90BF-7D9C-0261-4D0F-A91C4372C91C}"/>
              </a:ext>
            </a:extLst>
          </p:cNvPr>
          <p:cNvSpPr/>
          <p:nvPr/>
        </p:nvSpPr>
        <p:spPr bwMode="auto">
          <a:xfrm>
            <a:off x="4032752"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4" name="Rectangle 13">
            <a:extLst>
              <a:ext uri="{FF2B5EF4-FFF2-40B4-BE49-F238E27FC236}">
                <a16:creationId xmlns:a16="http://schemas.microsoft.com/office/drawing/2014/main" id="{84EAB4B8-3514-3E33-F81B-EF55DFA2E92B}"/>
              </a:ext>
            </a:extLst>
          </p:cNvPr>
          <p:cNvSpPr/>
          <p:nvPr/>
        </p:nvSpPr>
        <p:spPr bwMode="auto">
          <a:xfrm>
            <a:off x="6590393"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5" name="Rectangle 14">
            <a:extLst>
              <a:ext uri="{FF2B5EF4-FFF2-40B4-BE49-F238E27FC236}">
                <a16:creationId xmlns:a16="http://schemas.microsoft.com/office/drawing/2014/main" id="{0157E43C-F4C9-7C26-70DD-344CB2DB735B}"/>
              </a:ext>
            </a:extLst>
          </p:cNvPr>
          <p:cNvSpPr/>
          <p:nvPr/>
        </p:nvSpPr>
        <p:spPr bwMode="auto">
          <a:xfrm>
            <a:off x="9111204" y="1287464"/>
            <a:ext cx="2399257" cy="5157908"/>
          </a:xfrm>
          <a:prstGeom prst="rect">
            <a:avLst/>
          </a:prstGeom>
          <a:solidFill>
            <a:schemeClr val="accent1">
              <a:lumMod val="20000"/>
              <a:lumOff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itchFamily="34" charset="0"/>
              <a:buNone/>
              <a:tabLst/>
            </a:pPr>
            <a:endParaRPr kumimoji="0" lang="en-CN" sz="1800" b="0" i="0" u="none" strike="noStrike" cap="none" normalizeH="0" baseline="0">
              <a:ln>
                <a:noFill/>
              </a:ln>
              <a:solidFill>
                <a:schemeClr val="tx1"/>
              </a:solidFill>
              <a:effectLst/>
              <a:latin typeface="Calibri" pitchFamily="34" charset="0"/>
              <a:ea typeface="宋体" pitchFamily="2" charset="-122"/>
            </a:endParaRPr>
          </a:p>
        </p:txBody>
      </p:sp>
      <p:sp>
        <p:nvSpPr>
          <p:cNvPr id="16" name="Rounded Rectangle 15">
            <a:extLst>
              <a:ext uri="{FF2B5EF4-FFF2-40B4-BE49-F238E27FC236}">
                <a16:creationId xmlns:a16="http://schemas.microsoft.com/office/drawing/2014/main" id="{5C2FBA54-459E-148B-4E2D-3B3EABEBF0A2}"/>
              </a:ext>
            </a:extLst>
          </p:cNvPr>
          <p:cNvSpPr/>
          <p:nvPr/>
        </p:nvSpPr>
        <p:spPr bwMode="auto">
          <a:xfrm>
            <a:off x="1711209" y="2072720"/>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原始数据</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数千亿</a:t>
            </a:r>
            <a:r>
              <a:rPr lang="en-CN" sz="1400" dirty="0">
                <a:solidFill>
                  <a:schemeClr val="bg1"/>
                </a:solidFill>
                <a:latin typeface="Microsoft YaHei" panose="020B0503020204020204" pitchFamily="34" charset="-122"/>
                <a:ea typeface="Microsoft YaHei" panose="020B0503020204020204" pitchFamily="34" charset="-122"/>
              </a:rPr>
              <a:t>单词</a:t>
            </a:r>
            <a:r>
              <a:rPr lang="zh-CN" altLang="en-US" sz="1400" dirty="0">
                <a:solidFill>
                  <a:schemeClr val="bg1"/>
                </a:solidFill>
                <a:latin typeface="Microsoft YaHei" panose="020B0503020204020204" pitchFamily="34" charset="-122"/>
                <a:ea typeface="Microsoft YaHei" panose="020B0503020204020204" pitchFamily="34" charset="-122"/>
              </a:rPr>
              <a:t>：</a:t>
            </a:r>
            <a:r>
              <a:rPr lang="en-CN" sz="1400" dirty="0">
                <a:solidFill>
                  <a:schemeClr val="bg1"/>
                </a:solidFill>
                <a:latin typeface="Microsoft YaHei" panose="020B0503020204020204" pitchFamily="34" charset="-122"/>
                <a:ea typeface="Microsoft YaHei" panose="020B0503020204020204" pitchFamily="34" charset="-122"/>
              </a:rPr>
              <a:t>图书</a:t>
            </a:r>
            <a:r>
              <a:rPr lang="zh-CN" altLang="en-US" sz="1400" dirty="0">
                <a:solidFill>
                  <a:schemeClr val="bg1"/>
                </a:solidFill>
                <a:latin typeface="Microsoft YaHei" panose="020B0503020204020204" pitchFamily="34" charset="-122"/>
                <a:ea typeface="Microsoft YaHei" panose="020B0503020204020204" pitchFamily="34" charset="-122"/>
              </a:rPr>
              <a:t>、百科、网页等</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7" name="Rounded Rectangle 16">
            <a:extLst>
              <a:ext uri="{FF2B5EF4-FFF2-40B4-BE49-F238E27FC236}">
                <a16:creationId xmlns:a16="http://schemas.microsoft.com/office/drawing/2014/main" id="{EAB8DF03-7F50-C025-B317-A891BB0A0383}"/>
              </a:ext>
            </a:extLst>
          </p:cNvPr>
          <p:cNvSpPr/>
          <p:nvPr/>
        </p:nvSpPr>
        <p:spPr bwMode="auto">
          <a:xfrm>
            <a:off x="1711209" y="3456878"/>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8" name="Rounded Rectangle 17">
            <a:extLst>
              <a:ext uri="{FF2B5EF4-FFF2-40B4-BE49-F238E27FC236}">
                <a16:creationId xmlns:a16="http://schemas.microsoft.com/office/drawing/2014/main" id="{5F873F54-FB30-4E5C-019F-866D875B683D}"/>
              </a:ext>
            </a:extLst>
          </p:cNvPr>
          <p:cNvSpPr/>
          <p:nvPr/>
        </p:nvSpPr>
        <p:spPr bwMode="auto">
          <a:xfrm>
            <a:off x="1711209" y="4589787"/>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基础模型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19" name="TextBox 18">
            <a:extLst>
              <a:ext uri="{FF2B5EF4-FFF2-40B4-BE49-F238E27FC236}">
                <a16:creationId xmlns:a16="http://schemas.microsoft.com/office/drawing/2014/main" id="{EDCBFAC7-1FD5-0FC4-0793-7D0B519C1D72}"/>
              </a:ext>
            </a:extLst>
          </p:cNvPr>
          <p:cNvSpPr txBox="1"/>
          <p:nvPr/>
        </p:nvSpPr>
        <p:spPr>
          <a:xfrm>
            <a:off x="1670939"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预训练阶段</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0" name="TextBox 19">
            <a:extLst>
              <a:ext uri="{FF2B5EF4-FFF2-40B4-BE49-F238E27FC236}">
                <a16:creationId xmlns:a16="http://schemas.microsoft.com/office/drawing/2014/main" id="{BF13529D-D561-64CC-0593-427460252C27}"/>
              </a:ext>
            </a:extLst>
          </p:cNvPr>
          <p:cNvSpPr txBox="1"/>
          <p:nvPr/>
        </p:nvSpPr>
        <p:spPr>
          <a:xfrm>
            <a:off x="-180744" y="233801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数据集合</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1" name="TextBox 20">
            <a:extLst>
              <a:ext uri="{FF2B5EF4-FFF2-40B4-BE49-F238E27FC236}">
                <a16:creationId xmlns:a16="http://schemas.microsoft.com/office/drawing/2014/main" id="{D31F8A92-4CB5-48FE-50ED-2E8361CE14A0}"/>
              </a:ext>
            </a:extLst>
          </p:cNvPr>
          <p:cNvSpPr txBox="1"/>
          <p:nvPr/>
        </p:nvSpPr>
        <p:spPr>
          <a:xfrm>
            <a:off x="-180744" y="3620236"/>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算法</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2" name="TextBox 21">
            <a:extLst>
              <a:ext uri="{FF2B5EF4-FFF2-40B4-BE49-F238E27FC236}">
                <a16:creationId xmlns:a16="http://schemas.microsoft.com/office/drawing/2014/main" id="{3EC0DF82-99A3-33E4-7AA5-3738D9C9BD8C}"/>
              </a:ext>
            </a:extLst>
          </p:cNvPr>
          <p:cNvSpPr txBox="1"/>
          <p:nvPr/>
        </p:nvSpPr>
        <p:spPr>
          <a:xfrm>
            <a:off x="-180744" y="4681118"/>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模型</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3" name="TextBox 22">
            <a:extLst>
              <a:ext uri="{FF2B5EF4-FFF2-40B4-BE49-F238E27FC236}">
                <a16:creationId xmlns:a16="http://schemas.microsoft.com/office/drawing/2014/main" id="{B8BB638A-7D82-D14C-7968-A5149E2F7FF7}"/>
              </a:ext>
            </a:extLst>
          </p:cNvPr>
          <p:cNvSpPr txBox="1"/>
          <p:nvPr/>
        </p:nvSpPr>
        <p:spPr>
          <a:xfrm>
            <a:off x="-180744" y="5618442"/>
            <a:ext cx="2037885" cy="369332"/>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资源需求</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4" name="TextBox 23">
            <a:extLst>
              <a:ext uri="{FF2B5EF4-FFF2-40B4-BE49-F238E27FC236}">
                <a16:creationId xmlns:a16="http://schemas.microsoft.com/office/drawing/2014/main" id="{A1DE9B18-FE78-B5BF-43D2-ACFBC59E2AFC}"/>
              </a:ext>
            </a:extLst>
          </p:cNvPr>
          <p:cNvSpPr txBox="1"/>
          <p:nvPr/>
        </p:nvSpPr>
        <p:spPr>
          <a:xfrm>
            <a:off x="1490252" y="5404161"/>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1000+GPU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月级别训练时间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GPT</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 </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3.0</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LLaMa</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err="1">
                <a:solidFill>
                  <a:srgbClr val="0070C0"/>
                </a:solidFill>
                <a:latin typeface="Microsoft YaHei" panose="020B0503020204020204" pitchFamily="34" charset="-122"/>
                <a:ea typeface="Microsoft YaHei" panose="020B0503020204020204" pitchFamily="34" charset="-122"/>
              </a:rPr>
              <a:t>PaLM</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5" name="Rounded Rectangle 24">
            <a:extLst>
              <a:ext uri="{FF2B5EF4-FFF2-40B4-BE49-F238E27FC236}">
                <a16:creationId xmlns:a16="http://schemas.microsoft.com/office/drawing/2014/main" id="{29B933BF-066F-B85F-8E5D-C6C08C52BA9C}"/>
              </a:ext>
            </a:extLst>
          </p:cNvPr>
          <p:cNvSpPr/>
          <p:nvPr/>
        </p:nvSpPr>
        <p:spPr bwMode="auto">
          <a:xfrm>
            <a:off x="4273722"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数万</a:t>
            </a:r>
            <a:r>
              <a:rPr lang="en-CN" sz="1400" dirty="0">
                <a:solidFill>
                  <a:schemeClr val="bg1"/>
                </a:solidFill>
                <a:latin typeface="Microsoft YaHei" panose="020B0503020204020204" pitchFamily="34" charset="-122"/>
                <a:ea typeface="Microsoft YaHei" panose="020B0503020204020204" pitchFamily="34" charset="-122"/>
              </a:rPr>
              <a:t>用户指令和对应的答案</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6" name="Rounded Rectangle 25">
            <a:extLst>
              <a:ext uri="{FF2B5EF4-FFF2-40B4-BE49-F238E27FC236}">
                <a16:creationId xmlns:a16="http://schemas.microsoft.com/office/drawing/2014/main" id="{E839814E-E5C9-B378-2437-5C209883FC5B}"/>
              </a:ext>
            </a:extLst>
          </p:cNvPr>
          <p:cNvSpPr/>
          <p:nvPr/>
        </p:nvSpPr>
        <p:spPr bwMode="auto">
          <a:xfrm>
            <a:off x="4273722"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语言模型预训练</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7" name="Rounded Rectangle 26">
            <a:extLst>
              <a:ext uri="{FF2B5EF4-FFF2-40B4-BE49-F238E27FC236}">
                <a16:creationId xmlns:a16="http://schemas.microsoft.com/office/drawing/2014/main" id="{3A41ED95-73C8-BB99-E6D7-1E8E5D8518F5}"/>
              </a:ext>
            </a:extLst>
          </p:cNvPr>
          <p:cNvSpPr/>
          <p:nvPr/>
        </p:nvSpPr>
        <p:spPr bwMode="auto">
          <a:xfrm>
            <a:off x="4273722"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SFT</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28" name="TextBox 27">
            <a:extLst>
              <a:ext uri="{FF2B5EF4-FFF2-40B4-BE49-F238E27FC236}">
                <a16:creationId xmlns:a16="http://schemas.microsoft.com/office/drawing/2014/main" id="{C10EBF4C-27EA-0A13-C701-5D0076226A6A}"/>
              </a:ext>
            </a:extLst>
          </p:cNvPr>
          <p:cNvSpPr txBox="1"/>
          <p:nvPr/>
        </p:nvSpPr>
        <p:spPr>
          <a:xfrm>
            <a:off x="4052765" y="5402999"/>
            <a:ext cx="2399257" cy="1015663"/>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MOSS</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ChatGLM6b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a:t>
            </a:r>
            <a:r>
              <a:rPr kumimoji="0" lang="en-US" altLang="zh-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Vicuna-13B</a:t>
            </a:r>
            <a:r>
              <a:rPr kumimoji="0" lang="zh-CN" altLang="en-US"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等</a:t>
            </a:r>
            <a:endParaRPr kumimoji="0" lang="en-CN" sz="1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29" name="TextBox 28">
            <a:extLst>
              <a:ext uri="{FF2B5EF4-FFF2-40B4-BE49-F238E27FC236}">
                <a16:creationId xmlns:a16="http://schemas.microsoft.com/office/drawing/2014/main" id="{5972DBEE-D0A9-4217-4E6F-8A2784AE4D8B}"/>
              </a:ext>
            </a:extLst>
          </p:cNvPr>
          <p:cNvSpPr txBox="1"/>
          <p:nvPr/>
        </p:nvSpPr>
        <p:spPr>
          <a:xfrm>
            <a:off x="4233450"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指令微调</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0" name="Rounded Rectangle 29">
            <a:extLst>
              <a:ext uri="{FF2B5EF4-FFF2-40B4-BE49-F238E27FC236}">
                <a16:creationId xmlns:a16="http://schemas.microsoft.com/office/drawing/2014/main" id="{733CD7C5-647E-80E8-554C-F7A06B80BB36}"/>
              </a:ext>
            </a:extLst>
          </p:cNvPr>
          <p:cNvSpPr/>
          <p:nvPr/>
        </p:nvSpPr>
        <p:spPr bwMode="auto">
          <a:xfrm>
            <a:off x="6836235"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标注对比对</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百万</a:t>
            </a:r>
            <a:r>
              <a:rPr lang="en-CN" sz="1400" dirty="0">
                <a:solidFill>
                  <a:schemeClr val="bg1"/>
                </a:solidFill>
                <a:latin typeface="Microsoft YaHei" panose="020B0503020204020204" pitchFamily="34" charset="-122"/>
                <a:ea typeface="Microsoft YaHei" panose="020B0503020204020204" pitchFamily="34" charset="-122"/>
              </a:rPr>
              <a:t>标注对比对</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1" name="Rounded Rectangle 30">
            <a:extLst>
              <a:ext uri="{FF2B5EF4-FFF2-40B4-BE49-F238E27FC236}">
                <a16:creationId xmlns:a16="http://schemas.microsoft.com/office/drawing/2014/main" id="{8E7CE515-16C6-5658-A3BB-97C9DDF117CC}"/>
              </a:ext>
            </a:extLst>
          </p:cNvPr>
          <p:cNvSpPr/>
          <p:nvPr/>
        </p:nvSpPr>
        <p:spPr bwMode="auto">
          <a:xfrm>
            <a:off x="6836235"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二分类模型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2" name="Rounded Rectangle 31">
            <a:extLst>
              <a:ext uri="{FF2B5EF4-FFF2-40B4-BE49-F238E27FC236}">
                <a16:creationId xmlns:a16="http://schemas.microsoft.com/office/drawing/2014/main" id="{DDB627C4-3950-1C91-B04F-CB99EEBEFF06}"/>
              </a:ext>
            </a:extLst>
          </p:cNvPr>
          <p:cNvSpPr/>
          <p:nvPr/>
        </p:nvSpPr>
        <p:spPr bwMode="auto">
          <a:xfrm>
            <a:off x="6836235"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RM</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3" name="TextBox 32">
            <a:extLst>
              <a:ext uri="{FF2B5EF4-FFF2-40B4-BE49-F238E27FC236}">
                <a16:creationId xmlns:a16="http://schemas.microsoft.com/office/drawing/2014/main" id="{A2EDC51A-D258-4A68-3B9C-789BD8DD9C6F}"/>
              </a:ext>
            </a:extLst>
          </p:cNvPr>
          <p:cNvSpPr txBox="1"/>
          <p:nvPr/>
        </p:nvSpPr>
        <p:spPr>
          <a:xfrm>
            <a:off x="6615278" y="5402999"/>
            <a:ext cx="2399257" cy="58477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p:txBody>
      </p:sp>
      <p:sp>
        <p:nvSpPr>
          <p:cNvPr id="34" name="TextBox 33">
            <a:extLst>
              <a:ext uri="{FF2B5EF4-FFF2-40B4-BE49-F238E27FC236}">
                <a16:creationId xmlns:a16="http://schemas.microsoft.com/office/drawing/2014/main" id="{B4FA80A8-49F6-376C-B6B3-73B6EFBA893F}"/>
              </a:ext>
            </a:extLst>
          </p:cNvPr>
          <p:cNvSpPr txBox="1"/>
          <p:nvPr/>
        </p:nvSpPr>
        <p:spPr>
          <a:xfrm>
            <a:off x="6795963"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奖励函数</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35" name="Rounded Rectangle 34">
            <a:extLst>
              <a:ext uri="{FF2B5EF4-FFF2-40B4-BE49-F238E27FC236}">
                <a16:creationId xmlns:a16="http://schemas.microsoft.com/office/drawing/2014/main" id="{DEFC7A9F-1846-E8BA-6202-58F6F000D7C3}"/>
              </a:ext>
            </a:extLst>
          </p:cNvPr>
          <p:cNvSpPr/>
          <p:nvPr/>
        </p:nvSpPr>
        <p:spPr bwMode="auto">
          <a:xfrm>
            <a:off x="9348978" y="2071558"/>
            <a:ext cx="1957347" cy="953392"/>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18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rPr>
              <a:t>用户指令</a:t>
            </a:r>
          </a:p>
          <a:p>
            <a:pPr marL="0" marR="0" indent="0" algn="ctr" defTabSz="914400" rtl="0" eaLnBrk="0" fontAlgn="base" latinLnBrk="0" hangingPunct="0">
              <a:lnSpc>
                <a:spcPct val="100000"/>
              </a:lnSpc>
              <a:spcBef>
                <a:spcPts val="600"/>
              </a:spcBef>
              <a:spcAft>
                <a:spcPct val="0"/>
              </a:spcAft>
              <a:buClrTx/>
              <a:buSzTx/>
              <a:buFont typeface="Arial" pitchFamily="34" charset="0"/>
              <a:buNone/>
              <a:tabLst/>
            </a:pPr>
            <a:r>
              <a:rPr lang="en-CN" sz="1400" b="1" dirty="0">
                <a:solidFill>
                  <a:srgbClr val="FFFF00"/>
                </a:solidFill>
                <a:latin typeface="Microsoft YaHei" panose="020B0503020204020204" pitchFamily="34" charset="-122"/>
                <a:ea typeface="Microsoft YaHei" panose="020B0503020204020204" pitchFamily="34" charset="-122"/>
              </a:rPr>
              <a:t>十万</a:t>
            </a:r>
            <a:r>
              <a:rPr lang="en-CN" sz="1400" dirty="0">
                <a:solidFill>
                  <a:schemeClr val="bg1"/>
                </a:solidFill>
                <a:latin typeface="Microsoft YaHei" panose="020B0503020204020204" pitchFamily="34" charset="-122"/>
                <a:ea typeface="Microsoft YaHei" panose="020B0503020204020204" pitchFamily="34" charset="-122"/>
              </a:rPr>
              <a:t>用户指令</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6" name="Rounded Rectangle 35">
            <a:extLst>
              <a:ext uri="{FF2B5EF4-FFF2-40B4-BE49-F238E27FC236}">
                <a16:creationId xmlns:a16="http://schemas.microsoft.com/office/drawing/2014/main" id="{555F91D3-BAE1-903A-8DAB-9454AA2A2097}"/>
              </a:ext>
            </a:extLst>
          </p:cNvPr>
          <p:cNvSpPr/>
          <p:nvPr/>
        </p:nvSpPr>
        <p:spPr bwMode="auto">
          <a:xfrm>
            <a:off x="9348978" y="3455716"/>
            <a:ext cx="1957347" cy="702143"/>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强化学习方法</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7" name="Rounded Rectangle 36">
            <a:extLst>
              <a:ext uri="{FF2B5EF4-FFF2-40B4-BE49-F238E27FC236}">
                <a16:creationId xmlns:a16="http://schemas.microsoft.com/office/drawing/2014/main" id="{8B485D9A-2115-4D3E-C523-48C82BAE7253}"/>
              </a:ext>
            </a:extLst>
          </p:cNvPr>
          <p:cNvSpPr/>
          <p:nvPr/>
        </p:nvSpPr>
        <p:spPr bwMode="auto">
          <a:xfrm>
            <a:off x="9348978" y="4588625"/>
            <a:ext cx="1957347" cy="52862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dirty="0">
                <a:solidFill>
                  <a:schemeClr val="bg1"/>
                </a:solidFill>
                <a:latin typeface="Microsoft YaHei" panose="020B0503020204020204" pitchFamily="34" charset="-122"/>
                <a:ea typeface="Microsoft YaHei" panose="020B0503020204020204" pitchFamily="34" charset="-122"/>
              </a:rPr>
              <a:t>RL</a:t>
            </a:r>
            <a:r>
              <a:rPr lang="zh-CN" altLang="en-US" dirty="0">
                <a:solidFill>
                  <a:schemeClr val="bg1"/>
                </a:solidFill>
                <a:latin typeface="Microsoft YaHei" panose="020B0503020204020204" pitchFamily="34" charset="-122"/>
                <a:ea typeface="Microsoft YaHei" panose="020B0503020204020204" pitchFamily="34" charset="-122"/>
              </a:rPr>
              <a:t> 模型</a:t>
            </a:r>
            <a:endParaRPr kumimoji="0" lang="en-CN" sz="1400" b="0" i="0" u="none" strike="noStrike" cap="none" normalizeH="0" baseline="0" dirty="0">
              <a:ln>
                <a:noFill/>
              </a:ln>
              <a:solidFill>
                <a:schemeClr val="bg1"/>
              </a:solidFill>
              <a:effectLst/>
              <a:latin typeface="Microsoft YaHei" panose="020B0503020204020204" pitchFamily="34" charset="-122"/>
              <a:ea typeface="Microsoft YaHei" panose="020B0503020204020204" pitchFamily="34" charset="-122"/>
            </a:endParaRPr>
          </a:p>
        </p:txBody>
      </p:sp>
      <p:sp>
        <p:nvSpPr>
          <p:cNvPr id="38" name="TextBox 37">
            <a:extLst>
              <a:ext uri="{FF2B5EF4-FFF2-40B4-BE49-F238E27FC236}">
                <a16:creationId xmlns:a16="http://schemas.microsoft.com/office/drawing/2014/main" id="{5334515C-AC93-E561-CD25-9C387D001B04}"/>
              </a:ext>
            </a:extLst>
          </p:cNvPr>
          <p:cNvSpPr txBox="1"/>
          <p:nvPr/>
        </p:nvSpPr>
        <p:spPr>
          <a:xfrm>
            <a:off x="9128021" y="5402999"/>
            <a:ext cx="2399257" cy="800219"/>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US" altLang="zh-CN" sz="18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1-100GPU</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天级别训练时间</a:t>
            </a:r>
          </a:p>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lang="en-CN" sz="1400" b="1" dirty="0">
                <a:solidFill>
                  <a:srgbClr val="0070C0"/>
                </a:solidFill>
                <a:latin typeface="Microsoft YaHei" panose="020B0503020204020204" pitchFamily="34" charset="-122"/>
                <a:ea typeface="Microsoft YaHei" panose="020B0503020204020204" pitchFamily="34" charset="-122"/>
              </a:rPr>
              <a:t>ChatGPT</a:t>
            </a:r>
            <a:r>
              <a:rPr lang="zh-CN" altLang="en-US" sz="1400" b="1" dirty="0">
                <a:solidFill>
                  <a:srgbClr val="0070C0"/>
                </a:solidFill>
                <a:latin typeface="Microsoft YaHei" panose="020B0503020204020204" pitchFamily="34" charset="-122"/>
                <a:ea typeface="Microsoft YaHei" panose="020B0503020204020204" pitchFamily="34" charset="-122"/>
              </a:rPr>
              <a:t>、</a:t>
            </a:r>
            <a:r>
              <a:rPr lang="en-US" altLang="zh-CN" sz="1400" b="1" dirty="0">
                <a:solidFill>
                  <a:srgbClr val="0070C0"/>
                </a:solidFill>
                <a:latin typeface="Microsoft YaHei" panose="020B0503020204020204" pitchFamily="34" charset="-122"/>
                <a:ea typeface="Microsoft YaHei" panose="020B0503020204020204" pitchFamily="34" charset="-122"/>
              </a:rPr>
              <a:t>Claude</a:t>
            </a:r>
            <a:endParaRPr lang="en-CN" sz="1400" b="1" dirty="0">
              <a:solidFill>
                <a:srgbClr val="0070C0"/>
              </a:solidFill>
              <a:latin typeface="Microsoft YaHei" panose="020B0503020204020204" pitchFamily="34" charset="-122"/>
              <a:ea typeface="Microsoft YaHei" panose="020B0503020204020204" pitchFamily="34" charset="-122"/>
            </a:endParaRPr>
          </a:p>
        </p:txBody>
      </p:sp>
      <p:sp>
        <p:nvSpPr>
          <p:cNvPr id="39" name="TextBox 38">
            <a:extLst>
              <a:ext uri="{FF2B5EF4-FFF2-40B4-BE49-F238E27FC236}">
                <a16:creationId xmlns:a16="http://schemas.microsoft.com/office/drawing/2014/main" id="{692DD360-B796-5638-87FB-FC2104E9F48B}"/>
              </a:ext>
            </a:extLst>
          </p:cNvPr>
          <p:cNvSpPr txBox="1"/>
          <p:nvPr/>
        </p:nvSpPr>
        <p:spPr>
          <a:xfrm>
            <a:off x="9308706" y="1450821"/>
            <a:ext cx="2037885" cy="461665"/>
          </a:xfrm>
          <a:prstGeom prst="rect">
            <a:avLst/>
          </a:prstGeom>
          <a:noFill/>
        </p:spPr>
        <p:txBody>
          <a:bodyPr wrap="square">
            <a:spAutoFit/>
          </a:bodyPr>
          <a:lstStyle/>
          <a:p>
            <a:pPr marL="0" marR="0" indent="0" algn="ctr" defTabSz="914400" rtl="0" eaLnBrk="0" fontAlgn="base" latinLnBrk="0" hangingPunct="0">
              <a:lnSpc>
                <a:spcPct val="100000"/>
              </a:lnSpc>
              <a:spcBef>
                <a:spcPct val="0"/>
              </a:spcBef>
              <a:spcAft>
                <a:spcPct val="0"/>
              </a:spcAft>
              <a:buClrTx/>
              <a:buSzTx/>
              <a:buFont typeface="Arial" pitchFamily="34" charset="0"/>
              <a:buNone/>
              <a:tabLst/>
            </a:pPr>
            <a:r>
              <a:rPr kumimoji="0" lang="en-CN" sz="2400"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rPr>
              <a:t>强化学习</a:t>
            </a:r>
            <a:endParaRPr kumimoji="0" lang="en-CN" b="1" i="0" u="none" strike="noStrike" cap="none" normalizeH="0" baseline="0" dirty="0">
              <a:ln>
                <a:noFill/>
              </a:ln>
              <a:solidFill>
                <a:srgbClr val="0070C0"/>
              </a:solidFill>
              <a:effectLst/>
              <a:latin typeface="Microsoft YaHei" panose="020B0503020204020204" pitchFamily="34" charset="-122"/>
              <a:ea typeface="Microsoft YaHei" panose="020B0503020204020204" pitchFamily="34" charset="-122"/>
            </a:endParaRPr>
          </a:p>
        </p:txBody>
      </p:sp>
      <p:sp>
        <p:nvSpPr>
          <p:cNvPr id="40" name="TextBox 39">
            <a:extLst>
              <a:ext uri="{FF2B5EF4-FFF2-40B4-BE49-F238E27FC236}">
                <a16:creationId xmlns:a16="http://schemas.microsoft.com/office/drawing/2014/main" id="{BFA8F9CB-88A3-65B0-BD7B-731695FE5B09}"/>
              </a:ext>
            </a:extLst>
          </p:cNvPr>
          <p:cNvSpPr txBox="1"/>
          <p:nvPr/>
        </p:nvSpPr>
        <p:spPr>
          <a:xfrm>
            <a:off x="1182047" y="6475353"/>
            <a:ext cx="6183350" cy="369332"/>
          </a:xfrm>
          <a:prstGeom prst="rect">
            <a:avLst/>
          </a:prstGeom>
          <a:noFill/>
        </p:spPr>
        <p:txBody>
          <a:bodyPr wrap="square">
            <a:spAutoFit/>
          </a:bodyPr>
          <a:lstStyle/>
          <a:p>
            <a:pPr algn="l"/>
            <a:r>
              <a:rPr lang="en-US" altLang="zh-CN" b="0" i="0" dirty="0">
                <a:solidFill>
                  <a:srgbClr val="212529"/>
                </a:solidFill>
                <a:effectLst/>
                <a:latin typeface="Muli"/>
              </a:rPr>
              <a:t>State of GPT,</a:t>
            </a:r>
            <a:r>
              <a:rPr lang="zh-CN" altLang="en-US" b="0" i="0" dirty="0">
                <a:solidFill>
                  <a:srgbClr val="212529"/>
                </a:solidFill>
                <a:effectLst/>
                <a:latin typeface="Muli"/>
              </a:rPr>
              <a:t> </a:t>
            </a:r>
            <a:r>
              <a:rPr lang="en-US" altLang="zh-CN" b="0" i="0" dirty="0">
                <a:solidFill>
                  <a:srgbClr val="212529"/>
                </a:solidFill>
                <a:effectLst/>
                <a:latin typeface="Muli"/>
              </a:rPr>
              <a:t>Microsoft</a:t>
            </a:r>
            <a:r>
              <a:rPr lang="zh-CN" altLang="en-US" b="0" i="0" dirty="0">
                <a:solidFill>
                  <a:srgbClr val="212529"/>
                </a:solidFill>
                <a:effectLst/>
                <a:latin typeface="Muli"/>
              </a:rPr>
              <a:t> </a:t>
            </a:r>
            <a:r>
              <a:rPr lang="en-US" altLang="zh-CN" b="0" i="0" dirty="0">
                <a:solidFill>
                  <a:srgbClr val="212529"/>
                </a:solidFill>
                <a:effectLst/>
                <a:latin typeface="Muli"/>
              </a:rPr>
              <a:t>Build</a:t>
            </a:r>
            <a:r>
              <a:rPr lang="zh-CN" altLang="en-US" b="0" i="0" dirty="0">
                <a:solidFill>
                  <a:srgbClr val="212529"/>
                </a:solidFill>
                <a:effectLst/>
                <a:latin typeface="Muli"/>
              </a:rPr>
              <a:t> </a:t>
            </a:r>
            <a:r>
              <a:rPr lang="en-US" altLang="zh-CN" b="0" i="0" dirty="0">
                <a:solidFill>
                  <a:srgbClr val="212529"/>
                </a:solidFill>
                <a:effectLst/>
                <a:latin typeface="Muli"/>
              </a:rPr>
              <a:t>2023,</a:t>
            </a:r>
            <a:r>
              <a:rPr lang="zh-CN" altLang="en-US" b="0" i="0" dirty="0">
                <a:solidFill>
                  <a:srgbClr val="212529"/>
                </a:solidFill>
                <a:effectLst/>
                <a:latin typeface="Muli"/>
              </a:rPr>
              <a:t> </a:t>
            </a:r>
            <a:r>
              <a:rPr lang="en-US" b="0" i="0" dirty="0">
                <a:solidFill>
                  <a:srgbClr val="212529"/>
                </a:solidFill>
                <a:effectLst/>
                <a:latin typeface="Muli"/>
              </a:rPr>
              <a:t>Andrej </a:t>
            </a:r>
            <a:r>
              <a:rPr lang="en-US" b="0" i="0" dirty="0" err="1">
                <a:solidFill>
                  <a:srgbClr val="212529"/>
                </a:solidFill>
                <a:effectLst/>
                <a:latin typeface="Muli"/>
              </a:rPr>
              <a:t>Karpathy</a:t>
            </a:r>
            <a:endParaRPr lang="en-US" b="0" i="0" dirty="0">
              <a:solidFill>
                <a:srgbClr val="212529"/>
              </a:solidFill>
              <a:effectLst/>
              <a:latin typeface="Muli"/>
            </a:endParaRPr>
          </a:p>
        </p:txBody>
      </p:sp>
    </p:spTree>
    <p:extLst>
      <p:ext uri="{BB962C8B-B14F-4D97-AF65-F5344CB8AC3E}">
        <p14:creationId xmlns:p14="http://schemas.microsoft.com/office/powerpoint/2010/main" val="896083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782895"/>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预训练（</a:t>
            </a:r>
            <a:r>
              <a:rPr lang="en-US" altLang="zh-CN" sz="2400" b="1" dirty="0">
                <a:effectLst/>
                <a:latin typeface="Microsoft YaHei" panose="020B0503020204020204" pitchFamily="34" charset="-122"/>
                <a:ea typeface="Microsoft YaHei" panose="020B0503020204020204" pitchFamily="34" charset="-122"/>
              </a:rPr>
              <a:t>Pretraining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阶段需要利用海量的训练数据，数据来自互联网网页、维基百科、书籍、</a:t>
            </a:r>
            <a:r>
              <a:rPr lang="en-US" altLang="zh-CN" sz="2400" dirty="0">
                <a:effectLst/>
                <a:latin typeface="Microsoft YaHei" panose="020B0503020204020204" pitchFamily="34" charset="-122"/>
                <a:ea typeface="Microsoft YaHei" panose="020B0503020204020204" pitchFamily="34" charset="-122"/>
              </a:rPr>
              <a:t>GitHub</a:t>
            </a:r>
            <a:r>
              <a:rPr lang="zh-CN" altLang="en-US" sz="2400" dirty="0">
                <a:effectLst/>
                <a:latin typeface="Microsoft YaHei" panose="020B0503020204020204" pitchFamily="34" charset="-122"/>
                <a:ea typeface="Microsoft YaHei" panose="020B0503020204020204" pitchFamily="34" charset="-122"/>
              </a:rPr>
              <a:t>、论文、问答网站等，构建包含数千亿甚至数万亿单词的具有多样性的内容。</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Microsoft YaHei" panose="020B0503020204020204" pitchFamily="34" charset="-122"/>
                <a:ea typeface="Microsoft YaHei" panose="020B0503020204020204" pitchFamily="34" charset="-122"/>
              </a:rPr>
              <a:t>利用由数千块高性能</a:t>
            </a:r>
            <a:r>
              <a:rPr lang="en-US" sz="2400" dirty="0">
                <a:latin typeface="Microsoft YaHei" panose="020B0503020204020204" pitchFamily="34" charset="-122"/>
                <a:ea typeface="Microsoft YaHei" panose="020B0503020204020204" pitchFamily="34" charset="-122"/>
              </a:rPr>
              <a:t>GPU </a:t>
            </a:r>
            <a:r>
              <a:rPr lang="zh-CN" altLang="en-US" sz="2400" dirty="0">
                <a:latin typeface="Microsoft YaHei" panose="020B0503020204020204" pitchFamily="34" charset="-122"/>
                <a:ea typeface="Microsoft YaHei" panose="020B0503020204020204" pitchFamily="34" charset="-122"/>
              </a:rPr>
              <a:t>和高速网络组成超级计算机，花费数十天完成深度神经网络参数训练，构建</a:t>
            </a:r>
            <a:r>
              <a:rPr lang="zh-CN" altLang="en-US" sz="2400" b="1" dirty="0">
                <a:latin typeface="Microsoft YaHei" panose="020B0503020204020204" pitchFamily="34" charset="-122"/>
                <a:ea typeface="Microsoft YaHei" panose="020B0503020204020204" pitchFamily="34" charset="-122"/>
              </a:rPr>
              <a:t>基础语言模型（</a:t>
            </a:r>
            <a:r>
              <a:rPr lang="en-US" sz="2400" b="1" dirty="0">
                <a:latin typeface="Microsoft YaHei" panose="020B0503020204020204" pitchFamily="34" charset="-122"/>
                <a:ea typeface="Microsoft YaHei" panose="020B0503020204020204" pitchFamily="34" charset="-122"/>
              </a:rPr>
              <a:t>Base Model）</a:t>
            </a:r>
          </a:p>
          <a:p>
            <a:pPr algn="just">
              <a:lnSpc>
                <a:spcPct val="150000"/>
              </a:lnSpc>
            </a:pPr>
            <a:endParaRPr lang="en-US"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25D2517A-2652-D597-34FC-0805CE077B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1106" y="3477386"/>
            <a:ext cx="3452999" cy="3109912"/>
          </a:xfrm>
          <a:prstGeom prst="rect">
            <a:avLst/>
          </a:prstGeom>
        </p:spPr>
      </p:pic>
    </p:spTree>
    <p:extLst>
      <p:ext uri="{BB962C8B-B14F-4D97-AF65-F5344CB8AC3E}">
        <p14:creationId xmlns:p14="http://schemas.microsoft.com/office/powerpoint/2010/main" val="3991424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29</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2BE0679D-B83D-0DE9-6B4F-79C7E7437BD0}"/>
              </a:ext>
            </a:extLst>
          </p:cNvPr>
          <p:cNvSpPr txBox="1"/>
          <p:nvPr/>
        </p:nvSpPr>
        <p:spPr>
          <a:xfrm>
            <a:off x="498476" y="1524921"/>
            <a:ext cx="11195048" cy="3808158"/>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在预训练语料集方面，根据文献</a:t>
            </a:r>
            <a:r>
              <a:rPr lang="en-US" altLang="zh-CN" dirty="0"/>
              <a:t>[40]</a:t>
            </a:r>
            <a:r>
              <a:rPr lang="en-CN" dirty="0"/>
              <a:t>中的报道，</a:t>
            </a:r>
            <a:r>
              <a:rPr lang="en-CN" b="1" dirty="0">
                <a:solidFill>
                  <a:srgbClr val="0070C0"/>
                </a:solidFill>
              </a:rPr>
              <a:t>GPT-3中通过主要包含</a:t>
            </a:r>
            <a:r>
              <a:rPr lang="en-CN" dirty="0"/>
              <a:t>经过过滤的Common Crawl数据集、WebText2、Books1、Books2以及英文Wikipedia等数据集合。其中CommonCrawl的原始数据有45TB，进行过滤后仅保留了570GB的数据。通过子词方式对上述语料进行切分，大约一共包含</a:t>
            </a:r>
            <a:r>
              <a:rPr lang="en-CN" b="1" dirty="0">
                <a:solidFill>
                  <a:srgbClr val="0070C0"/>
                </a:solidFill>
              </a:rPr>
              <a:t>5000亿子词</a:t>
            </a:r>
            <a:r>
              <a:rPr lang="en-CN" dirty="0"/>
              <a:t>。为了保证模型使用更多高质量数据进行训练，在GPT-3训练时，根据语料来源的不同，设置不同的采样权重。在完成3000亿子词训练时，英文Wikipedia的语料平均训练轮数为3.4次，而Common Crawl和Books 2仅有0.44次和0.43次。</a:t>
            </a:r>
          </a:p>
          <a:p>
            <a:pPr algn="l"/>
            <a:r>
              <a:rPr lang="en-CN" dirty="0"/>
              <a:t>由于Common Crawl数据集合的过滤过程繁琐复杂，</a:t>
            </a:r>
            <a:r>
              <a:rPr lang="en-CN" b="1" dirty="0">
                <a:solidFill>
                  <a:srgbClr val="0070C0"/>
                </a:solidFill>
              </a:rPr>
              <a:t>OPT则采用</a:t>
            </a:r>
            <a:r>
              <a:rPr lang="en-CN" dirty="0"/>
              <a:t>了混合RoBERTa、Pile和PushShift.io Redit数据的方法。由于这些数据集合中包含的绝大部分都是英文数据，因此OPT也从Common Crawl数据集中抽取了部分非英文数据加入训练语料。</a:t>
            </a:r>
          </a:p>
        </p:txBody>
      </p:sp>
    </p:spTree>
    <p:extLst>
      <p:ext uri="{BB962C8B-B14F-4D97-AF65-F5344CB8AC3E}">
        <p14:creationId xmlns:p14="http://schemas.microsoft.com/office/powerpoint/2010/main" val="22766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92331" y="1624927"/>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3379247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30</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4" name="TextBox 3">
            <a:extLst>
              <a:ext uri="{FF2B5EF4-FFF2-40B4-BE49-F238E27FC236}">
                <a16:creationId xmlns:a16="http://schemas.microsoft.com/office/drawing/2014/main" id="{600A38C2-EC85-9B29-14B6-64D9B90AB4BD}"/>
              </a:ext>
            </a:extLst>
          </p:cNvPr>
          <p:cNvSpPr txBox="1"/>
          <p:nvPr/>
        </p:nvSpPr>
        <p:spPr>
          <a:xfrm>
            <a:off x="620674" y="1509083"/>
            <a:ext cx="10938933" cy="3325847"/>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CN" dirty="0"/>
              <a:t>由于模型参数量和所使用的数据量都非常巨大，普通的服务器单机无法完成训练过程，因此通常采用</a:t>
            </a:r>
            <a:r>
              <a:rPr lang="en-CN" b="1" dirty="0">
                <a:solidFill>
                  <a:srgbClr val="0070C0"/>
                </a:solidFill>
              </a:rPr>
              <a:t>分布式架构</a:t>
            </a:r>
            <a:r>
              <a:rPr lang="en-CN" dirty="0"/>
              <a:t>完成训练。GPT-3和OPT中没有对这个部分给出详细的描述。</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OPT</a:t>
            </a:r>
            <a:r>
              <a:rPr lang="en-CN" dirty="0">
                <a:latin typeface="Microsoft YaHei" panose="020B0503020204020204" pitchFamily="34" charset="-122"/>
                <a:ea typeface="Microsoft YaHei" panose="020B0503020204020204" pitchFamily="34" charset="-122"/>
              </a:rPr>
              <a:t>使用了</a:t>
            </a:r>
            <a:r>
              <a:rPr lang="en-CN" b="1" dirty="0">
                <a:latin typeface="Microsoft YaHei" panose="020B0503020204020204" pitchFamily="34" charset="-122"/>
                <a:ea typeface="Microsoft YaHei" panose="020B0503020204020204" pitchFamily="34" charset="-122"/>
              </a:rPr>
              <a:t>992块NVIDIA A100 80G GPU</a:t>
            </a:r>
            <a:r>
              <a:rPr lang="en-CN" dirty="0">
                <a:latin typeface="Microsoft YaHei" panose="020B0503020204020204" pitchFamily="34" charset="-122"/>
                <a:ea typeface="Microsoft YaHei" panose="020B0503020204020204" pitchFamily="34" charset="-122"/>
              </a:rPr>
              <a:t>，采用全分片数据并行（Fully Shared Data Parallel以及Megatron-LM张量并行（Tensor Parallelism，整体训练时间将近2个月。</a:t>
            </a:r>
          </a:p>
          <a:p>
            <a:pPr marL="742950" lvl="1" indent="-285750">
              <a:lnSpc>
                <a:spcPct val="130000"/>
              </a:lnSpc>
              <a:spcBef>
                <a:spcPts val="1200"/>
              </a:spcBef>
              <a:buFont typeface="Arial" panose="020B0604020202020204" pitchFamily="34" charset="0"/>
              <a:buChar char="•"/>
            </a:pPr>
            <a:r>
              <a:rPr lang="en-CN" b="1" dirty="0">
                <a:latin typeface="Microsoft YaHei" panose="020B0503020204020204" pitchFamily="34" charset="-122"/>
                <a:ea typeface="Microsoft YaHei" panose="020B0503020204020204" pitchFamily="34" charset="-122"/>
              </a:rPr>
              <a:t>BLOOM</a:t>
            </a:r>
            <a:r>
              <a:rPr lang="en-CN" dirty="0">
                <a:latin typeface="Microsoft YaHei" panose="020B0503020204020204" pitchFamily="34" charset="-122"/>
                <a:ea typeface="Microsoft YaHei" panose="020B0503020204020204" pitchFamily="34" charset="-122"/>
              </a:rPr>
              <a:t>则公开了更多在硬件和所采用的系统架构方面的细节。该模型的训练一共花费3.5个月，使用48个计算节点。每个节点包含</a:t>
            </a:r>
            <a:r>
              <a:rPr lang="en-CN" b="1" dirty="0">
                <a:latin typeface="Microsoft YaHei" panose="020B0503020204020204" pitchFamily="34" charset="-122"/>
                <a:ea typeface="Microsoft YaHei" panose="020B0503020204020204" pitchFamily="34" charset="-122"/>
              </a:rPr>
              <a:t>8块NVIDIA A100 80G GPU（总计384GPU），</a:t>
            </a:r>
            <a:r>
              <a:rPr lang="en-CN" dirty="0">
                <a:latin typeface="Microsoft YaHei" panose="020B0503020204020204" pitchFamily="34" charset="-122"/>
                <a:ea typeface="Microsoft YaHei" panose="020B0503020204020204" pitchFamily="34" charset="-122"/>
              </a:rPr>
              <a:t>并且使用4 NVLink用于节点内部GPU之间通信。节点之间采用四个Omni-Path 100 Gbps网卡构建的增强8维超立方体全局拓扑网络通信。</a:t>
            </a:r>
          </a:p>
        </p:txBody>
      </p:sp>
    </p:spTree>
    <p:extLst>
      <p:ext uri="{BB962C8B-B14F-4D97-AF65-F5344CB8AC3E}">
        <p14:creationId xmlns:p14="http://schemas.microsoft.com/office/powerpoint/2010/main" val="643073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31</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预训练阶段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1" name="TextBox 10">
            <a:extLst>
              <a:ext uri="{FF2B5EF4-FFF2-40B4-BE49-F238E27FC236}">
                <a16:creationId xmlns:a16="http://schemas.microsoft.com/office/drawing/2014/main" id="{6B9BD3E8-A07E-B033-DB77-06918BE7534F}"/>
              </a:ext>
            </a:extLst>
          </p:cNvPr>
          <p:cNvSpPr txBox="1"/>
          <p:nvPr/>
        </p:nvSpPr>
        <p:spPr>
          <a:xfrm>
            <a:off x="541865" y="1287463"/>
            <a:ext cx="10938933" cy="1253613"/>
          </a:xfrm>
          <a:prstGeom prst="rect">
            <a:avLst/>
          </a:prstGeom>
          <a:noFill/>
        </p:spPr>
        <p:txBody>
          <a:bodyPr wrap="square">
            <a:spAutoFit/>
          </a:bodyPr>
          <a:lstStyle>
            <a:defPPr>
              <a:defRPr lang="zh-CN"/>
            </a:defPPr>
            <a:lvl1pPr algn="just">
              <a:lnSpc>
                <a:spcPct val="130000"/>
              </a:lnSpc>
              <a:spcBef>
                <a:spcPts val="1200"/>
              </a:spcBef>
              <a:defRPr sz="2000">
                <a:latin typeface="Microsoft YaHei" panose="020B0503020204020204" pitchFamily="34" charset="-122"/>
                <a:ea typeface="Microsoft YaHei" panose="020B0503020204020204" pitchFamily="34" charset="-122"/>
              </a:defRPr>
            </a:lvl1pPr>
          </a:lstStyle>
          <a:p>
            <a:r>
              <a:rPr lang="en-US" dirty="0"/>
              <a:t>BLOOM</a:t>
            </a:r>
            <a:r>
              <a:rPr lang="zh-CN" altLang="en-US" dirty="0"/>
              <a:t>使用</a:t>
            </a:r>
            <a:r>
              <a:rPr lang="en-US" dirty="0"/>
              <a:t>Megatron-</a:t>
            </a:r>
            <a:r>
              <a:rPr lang="en-US" dirty="0" err="1"/>
              <a:t>DeepSpeed</a:t>
            </a:r>
            <a:r>
              <a:rPr lang="zh-CN" altLang="en-US" dirty="0"/>
              <a:t>框架进行训练，主要包含两个部分：</a:t>
            </a:r>
            <a:r>
              <a:rPr lang="en-US" dirty="0"/>
              <a:t>Megatron-LM</a:t>
            </a:r>
            <a:r>
              <a:rPr lang="zh-CN" altLang="en-US" dirty="0"/>
              <a:t>提供张量并行能力和数据加载原语；</a:t>
            </a:r>
            <a:r>
              <a:rPr lang="en-US" dirty="0" err="1"/>
              <a:t>DeepSpeed</a:t>
            </a:r>
            <a:r>
              <a:rPr lang="zh-CN" altLang="en-US" dirty="0"/>
              <a:t>提供</a:t>
            </a:r>
            <a:r>
              <a:rPr lang="en-US" dirty="0" err="1"/>
              <a:t>ZeRO</a:t>
            </a:r>
            <a:r>
              <a:rPr lang="zh-CN" altLang="en-US" dirty="0"/>
              <a:t>优化器、模型流水线以及常规的分布式训练组件。通过这种方式可以实现数据、张量和流水线三维并行。</a:t>
            </a:r>
            <a:endParaRPr lang="en-CN" dirty="0">
              <a:latin typeface="Microsoft YaHei" panose="020B0503020204020204" pitchFamily="34" charset="-122"/>
              <a:ea typeface="Microsoft YaHei" panose="020B0503020204020204" pitchFamily="34" charset="-122"/>
            </a:endParaRPr>
          </a:p>
        </p:txBody>
      </p:sp>
      <p:pic>
        <p:nvPicPr>
          <p:cNvPr id="12" name="Picture 11">
            <a:extLst>
              <a:ext uri="{FF2B5EF4-FFF2-40B4-BE49-F238E27FC236}">
                <a16:creationId xmlns:a16="http://schemas.microsoft.com/office/drawing/2014/main" id="{6D7081B9-2921-C79B-C58B-8149961D4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663" y="2826125"/>
            <a:ext cx="8551227" cy="3845790"/>
          </a:xfrm>
          <a:prstGeom prst="rect">
            <a:avLst/>
          </a:prstGeom>
        </p:spPr>
      </p:pic>
      <p:sp>
        <p:nvSpPr>
          <p:cNvPr id="13" name="TextBox 12">
            <a:extLst>
              <a:ext uri="{FF2B5EF4-FFF2-40B4-BE49-F238E27FC236}">
                <a16:creationId xmlns:a16="http://schemas.microsoft.com/office/drawing/2014/main" id="{F9F70CDC-9B6C-B915-4B90-9C331E3B203B}"/>
              </a:ext>
            </a:extLst>
          </p:cNvPr>
          <p:cNvSpPr txBox="1"/>
          <p:nvPr/>
        </p:nvSpPr>
        <p:spPr>
          <a:xfrm>
            <a:off x="2963331" y="6445371"/>
            <a:ext cx="6096000" cy="369332"/>
          </a:xfrm>
          <a:prstGeom prst="rect">
            <a:avLst/>
          </a:prstGeom>
          <a:noFill/>
        </p:spPr>
        <p:txBody>
          <a:bodyPr wrap="square">
            <a:spAutoFit/>
          </a:bodyPr>
          <a:lstStyle/>
          <a:p>
            <a:pPr algn="ctr"/>
            <a:r>
              <a:rPr lang="en-US" b="0" i="0" dirty="0">
                <a:effectLst/>
                <a:latin typeface="Microsoft YaHei" panose="020B0503020204020204" pitchFamily="34" charset="-122"/>
                <a:ea typeface="Microsoft YaHei" panose="020B0503020204020204" pitchFamily="34" charset="-122"/>
              </a:rPr>
              <a:t>BLOOM </a:t>
            </a:r>
            <a:r>
              <a:rPr lang="zh-CN" altLang="en-US" b="0" i="0" dirty="0">
                <a:effectLst/>
                <a:latin typeface="Microsoft YaHei" panose="020B0503020204020204" pitchFamily="34" charset="-122"/>
                <a:ea typeface="Microsoft YaHei" panose="020B0503020204020204" pitchFamily="34" charset="-122"/>
              </a:rPr>
              <a:t>并行结构</a:t>
            </a:r>
            <a:endParaRPr lang="en-CN"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1330406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32</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890891"/>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有监督微调（</a:t>
            </a:r>
            <a:r>
              <a:rPr lang="en-US" altLang="zh-CN" sz="2400" b="1" dirty="0">
                <a:effectLst/>
                <a:latin typeface="Microsoft YaHei" panose="020B0503020204020204" pitchFamily="34" charset="-122"/>
                <a:ea typeface="Microsoft YaHei" panose="020B0503020204020204" pitchFamily="34" charset="-122"/>
              </a:rPr>
              <a:t>Supervised Finetuning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也称为指令微调，利用少量高质量数据集合，包含用户输入的提示词和对应的理想输出结果。用户输入包括问题、闲聊对话、任务指令等多种形式和任务。</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latin typeface="KaiTi_GB2312" panose="02010609030101010101" pitchFamily="49" charset="-122"/>
                <a:ea typeface="KaiTi_GB2312" panose="02010609030101010101" pitchFamily="49" charset="-122"/>
              </a:rPr>
              <a:t>例如：</a:t>
            </a:r>
            <a:r>
              <a:rPr lang="zh-CN" altLang="en-US" sz="2400" b="1" dirty="0">
                <a:latin typeface="KaiTi_GB2312" panose="02010609030101010101" pitchFamily="49" charset="-122"/>
                <a:ea typeface="KaiTi_GB2312" panose="02010609030101010101" pitchFamily="49" charset="-122"/>
              </a:rPr>
              <a:t>提示词（</a:t>
            </a:r>
            <a:r>
              <a:rPr lang="en-US" altLang="zh-CN" sz="2400" b="1" dirty="0">
                <a:latin typeface="KaiTi_GB2312" panose="02010609030101010101" pitchFamily="49" charset="-122"/>
                <a:ea typeface="KaiTi_GB2312" panose="02010609030101010101" pitchFamily="49" charset="-122"/>
              </a:rPr>
              <a:t>Prompt</a:t>
            </a:r>
            <a:r>
              <a:rPr lang="zh-CN" altLang="en-US" sz="2400" b="1" dirty="0">
                <a:latin typeface="KaiTi_GB2312" panose="02010609030101010101" pitchFamily="49" charset="-122"/>
                <a:ea typeface="KaiTi_GB2312" panose="02010609030101010101" pitchFamily="49" charset="-122"/>
              </a:rPr>
              <a:t>）</a:t>
            </a:r>
            <a:r>
              <a:rPr lang="zh-CN" altLang="en-US" sz="2400" dirty="0">
                <a:latin typeface="KaiTi_GB2312" panose="02010609030101010101" pitchFamily="49" charset="-122"/>
                <a:ea typeface="KaiTi_GB2312" panose="02010609030101010101" pitchFamily="49" charset="-122"/>
              </a:rPr>
              <a:t>：复旦大学有几个校区？</a:t>
            </a:r>
          </a:p>
          <a:p>
            <a:pPr lvl="2" algn="just">
              <a:lnSpc>
                <a:spcPct val="150000"/>
              </a:lnSpc>
            </a:pPr>
            <a:r>
              <a:rPr lang="zh-CN" altLang="en-US" sz="2400" b="1" dirty="0">
                <a:latin typeface="KaiTi_GB2312" panose="02010609030101010101" pitchFamily="49" charset="-122"/>
                <a:ea typeface="KaiTi_GB2312" panose="02010609030101010101" pitchFamily="49" charset="-122"/>
              </a:rPr>
              <a:t>理想输出：</a:t>
            </a:r>
            <a:r>
              <a:rPr lang="zh-CN" altLang="en-US" sz="2400" dirty="0">
                <a:latin typeface="KaiTi_GB2312" panose="02010609030101010101" pitchFamily="49" charset="-122"/>
                <a:ea typeface="KaiTi_GB2312" panose="02010609030101010101" pitchFamily="49" charset="-122"/>
              </a:rPr>
              <a:t>复旦大学现有</a:t>
            </a:r>
            <a:r>
              <a:rPr lang="en-US" altLang="zh-CN" sz="2400" dirty="0">
                <a:latin typeface="KaiTi_GB2312" panose="02010609030101010101" pitchFamily="49" charset="-122"/>
                <a:ea typeface="KaiTi_GB2312" panose="02010609030101010101" pitchFamily="49" charset="-122"/>
              </a:rPr>
              <a:t>4 </a:t>
            </a:r>
            <a:r>
              <a:rPr lang="zh-CN" altLang="en-US" sz="2400" dirty="0">
                <a:latin typeface="KaiTi_GB2312" panose="02010609030101010101" pitchFamily="49" charset="-122"/>
                <a:ea typeface="KaiTi_GB2312" panose="02010609030101010101" pitchFamily="49" charset="-122"/>
              </a:rPr>
              <a:t>个校区，分别是邯郸校区、新江湾校区、枫林校区和张江校区。其中邯郸校区是复旦大学的主校区，邯郸校区与新江湾校区都位于杨浦区，枫林校区位于徐汇区，张江校区位于浦东新区。</a:t>
            </a:r>
            <a:endParaRPr lang="en-US" sz="2400" dirty="0">
              <a:latin typeface="KaiTi_GB2312" panose="02010609030101010101" pitchFamily="49" charset="-122"/>
              <a:ea typeface="KaiTi_GB2312" panose="02010609030101010101" pitchFamily="49" charset="-122"/>
            </a:endParaRPr>
          </a:p>
          <a:p>
            <a:pPr algn="just">
              <a:lnSpc>
                <a:spcPct val="150000"/>
              </a:lnSpc>
            </a:pPr>
            <a:endParaRPr lang="zh-CN" altLang="en-US"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403695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33</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146439"/>
          </a:xfrm>
          <a:prstGeom prst="rect">
            <a:avLst/>
          </a:prstGeom>
          <a:noFill/>
        </p:spPr>
        <p:txBody>
          <a:bodyPr wrap="square">
            <a:spAutoFit/>
          </a:bodyPr>
          <a:lstStyle/>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利用这些有监督数据，使用与预训练阶段相同的语言模型训练算法，在基础语言模型的基础上进行训练，得到</a:t>
            </a:r>
            <a:r>
              <a:rPr lang="zh-CN" altLang="en-US" sz="2400" b="1" dirty="0">
                <a:effectLst/>
                <a:latin typeface="Microsoft YaHei" panose="020B0503020204020204" pitchFamily="34" charset="-122"/>
                <a:ea typeface="Microsoft YaHei" panose="020B0503020204020204" pitchFamily="34" charset="-122"/>
              </a:rPr>
              <a:t>有监督微调模型（</a:t>
            </a:r>
            <a:r>
              <a:rPr lang="en-US" altLang="zh-CN" sz="2400" b="1" dirty="0">
                <a:effectLst/>
                <a:latin typeface="Microsoft YaHei" panose="020B0503020204020204" pitchFamily="34" charset="-122"/>
                <a:ea typeface="Microsoft YaHei" panose="020B0503020204020204" pitchFamily="34" charset="-122"/>
              </a:rPr>
              <a:t>SFT </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a:t>
            </a:r>
            <a:endParaRPr lang="en-US" altLang="zh-CN" sz="24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effectLst/>
                <a:latin typeface="Microsoft YaHei" panose="020B0503020204020204" pitchFamily="34" charset="-122"/>
                <a:ea typeface="Microsoft YaHei" panose="020B0503020204020204" pitchFamily="34" charset="-122"/>
              </a:rPr>
              <a:t>经过训练的</a:t>
            </a:r>
            <a:r>
              <a:rPr lang="en-US" altLang="zh-CN" sz="2000" dirty="0">
                <a:effectLst/>
                <a:latin typeface="Microsoft YaHei" panose="020B0503020204020204" pitchFamily="34" charset="-122"/>
                <a:ea typeface="Microsoft YaHei" panose="020B0503020204020204" pitchFamily="34" charset="-122"/>
              </a:rPr>
              <a:t>SFT </a:t>
            </a:r>
            <a:r>
              <a:rPr lang="zh-CN" altLang="en-US" sz="2000" dirty="0">
                <a:effectLst/>
                <a:latin typeface="Microsoft YaHei" panose="020B0503020204020204" pitchFamily="34" charset="-122"/>
                <a:ea typeface="Microsoft YaHei" panose="020B0503020204020204" pitchFamily="34" charset="-122"/>
              </a:rPr>
              <a:t>模型具备初步的指令理解能力和上下文理解能力，能够完成开放领域问答、阅读理解、翻译、生成代码等任务，也具备了一定的对未知任务的泛化能力。</a:t>
            </a:r>
            <a:endParaRPr lang="en-US" altLang="zh-CN" sz="2000" dirty="0">
              <a:effectLst/>
              <a:latin typeface="Microsoft YaHei" panose="020B0503020204020204" pitchFamily="34" charset="-122"/>
              <a:ea typeface="Microsoft YaHei" panose="020B0503020204020204" pitchFamily="34" charset="-122"/>
            </a:endParaRPr>
          </a:p>
          <a:p>
            <a:pPr marL="342900" indent="-342900" algn="just">
              <a:lnSpc>
                <a:spcPct val="150000"/>
              </a:lnSpc>
              <a:spcBef>
                <a:spcPts val="600"/>
              </a:spcBef>
              <a:spcAft>
                <a:spcPts val="0"/>
              </a:spcAft>
              <a:buFont typeface="Arial" panose="020B0604020202020204" pitchFamily="34" charset="0"/>
              <a:buChar char="•"/>
            </a:pPr>
            <a:r>
              <a:rPr lang="zh-CN" altLang="en-US" sz="2000" dirty="0">
                <a:latin typeface="Microsoft YaHei" panose="020B0503020204020204" pitchFamily="34" charset="-122"/>
                <a:ea typeface="Microsoft YaHei" panose="020B0503020204020204" pitchFamily="34" charset="-122"/>
              </a:rPr>
              <a:t>很多类</a:t>
            </a:r>
            <a:r>
              <a:rPr lang="en-US" altLang="zh-CN" sz="2000" dirty="0" err="1">
                <a:latin typeface="Microsoft YaHei" panose="020B0503020204020204" pitchFamily="34" charset="-122"/>
                <a:ea typeface="Microsoft YaHei" panose="020B0503020204020204" pitchFamily="34" charset="-122"/>
              </a:rPr>
              <a:t>ChatGPT</a:t>
            </a:r>
            <a:r>
              <a:rPr lang="zh-CN" altLang="en-US" sz="2000" dirty="0">
                <a:latin typeface="Microsoft YaHei" panose="020B0503020204020204" pitchFamily="34" charset="-122"/>
                <a:ea typeface="Microsoft YaHei" panose="020B0503020204020204" pitchFamily="34" charset="-122"/>
              </a:rPr>
              <a:t>的模型都属于该类型，包括</a:t>
            </a:r>
            <a:r>
              <a:rPr lang="en-US" altLang="zh-CN" sz="2000" dirty="0">
                <a:latin typeface="Microsoft YaHei" panose="020B0503020204020204" pitchFamily="34" charset="-122"/>
                <a:ea typeface="Microsoft YaHei" panose="020B0503020204020204" pitchFamily="34" charset="-122"/>
              </a:rPr>
              <a:t>Alpaca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Vicuna</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MOSS</a:t>
            </a:r>
            <a:r>
              <a:rPr lang="zh-CN" altLang="en-US"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ChatGLM-6B </a:t>
            </a:r>
            <a:r>
              <a:rPr lang="zh-CN" altLang="en-US" sz="2000" dirty="0">
                <a:latin typeface="Microsoft YaHei" panose="020B0503020204020204" pitchFamily="34" charset="-122"/>
                <a:ea typeface="Microsoft YaHei" panose="020B0503020204020204" pitchFamily="34" charset="-122"/>
              </a:rPr>
              <a:t>等。很多这类模型的效果非常好，甚至在一些评测中达到了</a:t>
            </a:r>
            <a:r>
              <a:rPr lang="en-US" altLang="zh-CN" sz="2000" dirty="0" err="1">
                <a:latin typeface="Microsoft YaHei" panose="020B0503020204020204" pitchFamily="34" charset="-122"/>
                <a:ea typeface="Microsoft YaHei" panose="020B0503020204020204" pitchFamily="34" charset="-122"/>
              </a:rPr>
              <a:t>ChatGPT</a:t>
            </a:r>
            <a:r>
              <a:rPr lang="en-US" altLang="zh-CN" sz="2000" dirty="0">
                <a:latin typeface="Microsoft YaHei" panose="020B0503020204020204" pitchFamily="34" charset="-122"/>
                <a:ea typeface="Microsoft YaHei" panose="020B0503020204020204" pitchFamily="34" charset="-122"/>
              </a:rPr>
              <a:t> </a:t>
            </a:r>
            <a:r>
              <a:rPr lang="zh-CN" altLang="en-US" sz="2000" dirty="0">
                <a:latin typeface="Microsoft YaHei" panose="020B0503020204020204" pitchFamily="34" charset="-122"/>
                <a:ea typeface="Microsoft YaHei" panose="020B0503020204020204" pitchFamily="34" charset="-122"/>
              </a:rPr>
              <a:t>的</a:t>
            </a:r>
            <a:r>
              <a:rPr lang="en-US" altLang="zh-CN" sz="2000" dirty="0">
                <a:latin typeface="Microsoft YaHei" panose="020B0503020204020204" pitchFamily="34" charset="-122"/>
                <a:ea typeface="Microsoft YaHei" panose="020B0503020204020204" pitchFamily="34" charset="-122"/>
              </a:rPr>
              <a:t>90% </a:t>
            </a:r>
            <a:r>
              <a:rPr lang="zh-CN" altLang="en-US" sz="2000" dirty="0">
                <a:latin typeface="Microsoft YaHei" panose="020B0503020204020204" pitchFamily="34" charset="-122"/>
                <a:ea typeface="Microsoft YaHei" panose="020B0503020204020204" pitchFamily="34" charset="-122"/>
              </a:rPr>
              <a:t>的效果</a:t>
            </a: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3391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有监督微调阶段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696954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4459041"/>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奖励建模（</a:t>
            </a:r>
            <a:r>
              <a:rPr lang="en-US" altLang="zh-CN" sz="2400" b="1" dirty="0">
                <a:effectLst/>
                <a:latin typeface="Microsoft YaHei" panose="020B0503020204020204" pitchFamily="34" charset="-122"/>
                <a:ea typeface="Microsoft YaHei" panose="020B0503020204020204" pitchFamily="34" charset="-122"/>
              </a:rPr>
              <a:t>Reward Modeling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阶段的目标是构建一个文本质量对比模型，对于同一个提示词，</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模型给出的多个不同输出结果的质量进行排序。</a:t>
            </a:r>
            <a:r>
              <a:rPr lang="zh-CN" altLang="en-US" sz="2400" b="1" dirty="0">
                <a:effectLst/>
                <a:latin typeface="Microsoft YaHei" panose="020B0503020204020204" pitchFamily="34" charset="-122"/>
                <a:ea typeface="Microsoft YaHei" panose="020B0503020204020204" pitchFamily="34" charset="-122"/>
              </a:rPr>
              <a:t>奖励模型（</a:t>
            </a:r>
            <a:r>
              <a:rPr lang="en-US" altLang="zh-CN" sz="2400" b="1" dirty="0">
                <a:effectLst/>
                <a:latin typeface="Microsoft YaHei" panose="020B0503020204020204" pitchFamily="34" charset="-122"/>
                <a:ea typeface="Microsoft YaHei" panose="020B0503020204020204" pitchFamily="34" charset="-122"/>
              </a:rPr>
              <a:t>RM </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可以通过二分类模型，对输入的两个结果之间的优劣进行判断。</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模型与基础语言模型和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模型不同，</a:t>
            </a:r>
            <a:r>
              <a:rPr lang="en-US" altLang="zh-CN" sz="2400" u="sng" dirty="0">
                <a:effectLst/>
                <a:latin typeface="Microsoft YaHei" panose="020B0503020204020204" pitchFamily="34" charset="-122"/>
                <a:ea typeface="Microsoft YaHei" panose="020B0503020204020204" pitchFamily="34" charset="-122"/>
              </a:rPr>
              <a:t>RM </a:t>
            </a:r>
            <a:r>
              <a:rPr lang="zh-CN" altLang="en-US" sz="2400" u="sng" dirty="0">
                <a:effectLst/>
                <a:latin typeface="Microsoft YaHei" panose="020B0503020204020204" pitchFamily="34" charset="-122"/>
                <a:ea typeface="Microsoft YaHei" panose="020B0503020204020204" pitchFamily="34" charset="-122"/>
              </a:rPr>
              <a:t>模型本身并不能单独提供给用户使用。</a:t>
            </a:r>
            <a:endParaRPr lang="en-US" altLang="zh-CN" sz="2400" u="sng"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奖励模型的训练通常和</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模型一样，使用数十块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，通过几天时间完成训练。由于</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模型的准确率对强化学习阶段的效果有至关重要的影响，因此通常需要大规模的训练数据对该模型进行训练</a:t>
            </a:r>
            <a:endParaRPr lang="en-US" altLang="zh-CN" sz="2400" dirty="0">
              <a:effectLst/>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903446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35</a:t>
            </a:fld>
            <a:endParaRPr lang="zh-CN" altLang="en-US"/>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奖励建模阶段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E106C106-3EB4-1358-11CC-02033276CA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9613" y="1051718"/>
            <a:ext cx="7772400" cy="5739746"/>
          </a:xfrm>
          <a:prstGeom prst="rect">
            <a:avLst/>
          </a:prstGeom>
        </p:spPr>
      </p:pic>
    </p:spTree>
    <p:extLst>
      <p:ext uri="{BB962C8B-B14F-4D97-AF65-F5344CB8AC3E}">
        <p14:creationId xmlns:p14="http://schemas.microsoft.com/office/powerpoint/2010/main" val="1246382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905043"/>
          </a:xfrm>
          <a:prstGeom prst="rect">
            <a:avLst/>
          </a:prstGeom>
          <a:noFill/>
        </p:spPr>
        <p:txBody>
          <a:bodyPr wrap="square">
            <a:spAutoFit/>
          </a:bodyPr>
          <a:lstStyle/>
          <a:p>
            <a:pPr algn="just">
              <a:lnSpc>
                <a:spcPct val="150000"/>
              </a:lnSpc>
            </a:pPr>
            <a:r>
              <a:rPr lang="zh-CN" altLang="en-US" sz="2400" b="1" dirty="0">
                <a:effectLst/>
                <a:latin typeface="Microsoft YaHei" panose="020B0503020204020204" pitchFamily="34" charset="-122"/>
                <a:ea typeface="Microsoft YaHei" panose="020B0503020204020204" pitchFamily="34" charset="-122"/>
              </a:rPr>
              <a:t>强化学习（</a:t>
            </a:r>
            <a:r>
              <a:rPr lang="en-US" altLang="zh-CN" sz="2400" b="1" dirty="0">
                <a:effectLst/>
                <a:latin typeface="Microsoft YaHei" panose="020B0503020204020204" pitchFamily="34" charset="-122"/>
                <a:ea typeface="Microsoft YaHei" panose="020B0503020204020204" pitchFamily="34" charset="-122"/>
              </a:rPr>
              <a:t>Reinforcement Learning</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阶段根据数十万用户给出的提示词，利用前一阶段训练的</a:t>
            </a:r>
            <a:r>
              <a:rPr lang="en-US" altLang="zh-CN" sz="2400" dirty="0">
                <a:effectLst/>
                <a:latin typeface="Microsoft YaHei" panose="020B0503020204020204" pitchFamily="34" charset="-122"/>
                <a:ea typeface="Microsoft YaHei" panose="020B0503020204020204" pitchFamily="34" charset="-122"/>
              </a:rPr>
              <a:t>RM</a:t>
            </a:r>
            <a:r>
              <a:rPr lang="zh-CN" altLang="en-US" sz="2400" dirty="0">
                <a:effectLst/>
                <a:latin typeface="Microsoft YaHei" panose="020B0503020204020204" pitchFamily="34" charset="-122"/>
                <a:ea typeface="Microsoft YaHei" panose="020B0503020204020204" pitchFamily="34" charset="-122"/>
              </a:rPr>
              <a:t>模型，给出</a:t>
            </a:r>
            <a:r>
              <a:rPr lang="en-US" altLang="zh-CN" sz="2400" dirty="0">
                <a:effectLst/>
                <a:latin typeface="Microsoft YaHei" panose="020B0503020204020204" pitchFamily="34" charset="-122"/>
                <a:ea typeface="Microsoft YaHei" panose="020B0503020204020204" pitchFamily="34" charset="-122"/>
              </a:rPr>
              <a:t>SFT</a:t>
            </a:r>
            <a:r>
              <a:rPr lang="zh-CN" altLang="en-US" sz="2400" dirty="0">
                <a:effectLst/>
                <a:latin typeface="Microsoft YaHei" panose="020B0503020204020204" pitchFamily="34" charset="-122"/>
                <a:ea typeface="Microsoft YaHei" panose="020B0503020204020204" pitchFamily="34" charset="-122"/>
              </a:rPr>
              <a:t>模型对用户提示词补全结果的质量评估，并与语言模型建模目标综合得到更好的效果。</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pPr>
            <a:endParaRPr lang="en-US" altLang="zh-CN" sz="2400" b="1" dirty="0">
              <a:latin typeface="Microsoft YaHei" panose="020B0503020204020204" pitchFamily="34" charset="-122"/>
              <a:ea typeface="Microsoft YaHei" panose="020B0503020204020204" pitchFamily="34" charset="-122"/>
            </a:endParaRPr>
          </a:p>
          <a:p>
            <a:pPr algn="just">
              <a:lnSpc>
                <a:spcPct val="150000"/>
              </a:lnSpc>
            </a:pPr>
            <a:r>
              <a:rPr lang="zh-CN" altLang="en-US" sz="2400" dirty="0">
                <a:effectLst/>
                <a:latin typeface="Microsoft YaHei" panose="020B0503020204020204" pitchFamily="34" charset="-122"/>
                <a:ea typeface="Microsoft YaHei" panose="020B0503020204020204" pitchFamily="34" charset="-122"/>
              </a:rPr>
              <a:t>使用强化学习，在</a:t>
            </a:r>
            <a:r>
              <a:rPr lang="en-US" altLang="zh-CN" sz="2400" dirty="0">
                <a:effectLst/>
                <a:latin typeface="Microsoft YaHei" panose="020B0503020204020204" pitchFamily="34" charset="-122"/>
                <a:ea typeface="Microsoft YaHei" panose="020B0503020204020204" pitchFamily="34" charset="-122"/>
              </a:rPr>
              <a:t>SFT </a:t>
            </a:r>
            <a:r>
              <a:rPr lang="zh-CN" altLang="en-US" sz="2400" dirty="0">
                <a:effectLst/>
                <a:latin typeface="Microsoft YaHei" panose="020B0503020204020204" pitchFamily="34" charset="-122"/>
                <a:ea typeface="Microsoft YaHei" panose="020B0503020204020204" pitchFamily="34" charset="-122"/>
              </a:rPr>
              <a:t>模型基础上调整参数，使得最终生成的文本可以获得更高的奖励（</a:t>
            </a:r>
            <a:r>
              <a:rPr lang="en-US" altLang="zh-CN" sz="2400" dirty="0">
                <a:effectLst/>
                <a:latin typeface="Microsoft YaHei" panose="020B0503020204020204" pitchFamily="34" charset="-122"/>
                <a:ea typeface="Microsoft YaHei" panose="020B0503020204020204" pitchFamily="34" charset="-122"/>
              </a:rPr>
              <a:t>Reward</a:t>
            </a:r>
            <a:r>
              <a:rPr lang="zh-CN" altLang="en-US" sz="2400" dirty="0">
                <a:effectLst/>
                <a:latin typeface="Microsoft YaHei" panose="020B0503020204020204" pitchFamily="34" charset="-122"/>
                <a:ea typeface="Microsoft YaHei" panose="020B0503020204020204" pitchFamily="34" charset="-122"/>
              </a:rPr>
              <a:t>）。该阶段需要的计算量相较预训练阶段也少很多，通常仅需要数十块</a:t>
            </a:r>
            <a:r>
              <a:rPr lang="en-US" altLang="zh-CN" sz="2400" dirty="0">
                <a:effectLst/>
                <a:latin typeface="Microsoft YaHei" panose="020B0503020204020204" pitchFamily="34" charset="-122"/>
                <a:ea typeface="Microsoft YaHei" panose="020B0503020204020204" pitchFamily="34" charset="-122"/>
              </a:rPr>
              <a:t>GPU</a:t>
            </a:r>
            <a:r>
              <a:rPr lang="zh-CN" altLang="en-US" sz="2400" dirty="0">
                <a:effectLst/>
                <a:latin typeface="Microsoft YaHei" panose="020B0503020204020204" pitchFamily="34" charset="-122"/>
                <a:ea typeface="Microsoft YaHei" panose="020B0503020204020204" pitchFamily="34" charset="-122"/>
              </a:rPr>
              <a:t>，数天即可完成训练。</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18905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068102"/>
            <a:ext cx="11377612" cy="3658822"/>
          </a:xfrm>
          <a:prstGeom prst="rect">
            <a:avLst/>
          </a:prstGeom>
          <a:noFill/>
        </p:spPr>
        <p:txBody>
          <a:bodyPr wrap="square">
            <a:spAutoFit/>
          </a:bodyPr>
          <a:lstStyle/>
          <a:p>
            <a:pPr algn="just">
              <a:lnSpc>
                <a:spcPct val="150000"/>
              </a:lnSpc>
            </a:pPr>
            <a:r>
              <a:rPr lang="en-US" altLang="zh-CN" sz="2400" dirty="0">
                <a:effectLst/>
                <a:latin typeface="Microsoft YaHei" panose="020B0503020204020204" pitchFamily="34" charset="-122"/>
                <a:ea typeface="Microsoft YaHei" panose="020B0503020204020204" pitchFamily="34" charset="-122"/>
              </a:rPr>
              <a:t>Andrej </a:t>
            </a:r>
            <a:r>
              <a:rPr lang="en-US" altLang="zh-CN" sz="2400" dirty="0" err="1">
                <a:effectLst/>
                <a:latin typeface="Microsoft YaHei" panose="020B0503020204020204" pitchFamily="34" charset="-122"/>
                <a:ea typeface="Microsoft YaHei" panose="020B0503020204020204" pitchFamily="34" charset="-122"/>
              </a:rPr>
              <a:t>Karpathy</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也指出，强化学习并不是没有问题的，它会使基础模型的熵降低，从而减少了模型输出的多样性。</a:t>
            </a:r>
            <a:endParaRPr lang="en-US" altLang="zh-CN" sz="2400" dirty="0">
              <a:effectLst/>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经过强化学习方法训练后的</a:t>
            </a:r>
            <a:r>
              <a:rPr lang="en-US" altLang="zh-CN" sz="2400" b="1" dirty="0">
                <a:effectLst/>
                <a:latin typeface="Microsoft YaHei" panose="020B0503020204020204" pitchFamily="34" charset="-122"/>
                <a:ea typeface="Microsoft YaHei" panose="020B0503020204020204" pitchFamily="34" charset="-122"/>
              </a:rPr>
              <a:t>RL</a:t>
            </a:r>
            <a:r>
              <a:rPr lang="zh-CN" altLang="en-US" sz="2400" b="1" dirty="0">
                <a:effectLst/>
                <a:latin typeface="Microsoft YaHei" panose="020B0503020204020204" pitchFamily="34" charset="-122"/>
                <a:ea typeface="Microsoft YaHei" panose="020B0503020204020204" pitchFamily="34" charset="-122"/>
              </a:rPr>
              <a:t>模型</a:t>
            </a:r>
            <a:r>
              <a:rPr lang="zh-CN" altLang="en-US" sz="2400" dirty="0">
                <a:effectLst/>
                <a:latin typeface="Microsoft YaHei" panose="020B0503020204020204" pitchFamily="34" charset="-122"/>
                <a:ea typeface="Microsoft YaHei" panose="020B0503020204020204" pitchFamily="34" charset="-122"/>
              </a:rPr>
              <a:t>，就是最终提供给用户使用、具有理解用户指令和上下文的类</a:t>
            </a:r>
            <a:r>
              <a:rPr lang="en-US" altLang="zh-CN" sz="2400" dirty="0" err="1">
                <a:effectLst/>
                <a:latin typeface="Microsoft YaHei" panose="020B0503020204020204" pitchFamily="34" charset="-122"/>
                <a:ea typeface="Microsoft YaHei" panose="020B0503020204020204" pitchFamily="34" charset="-122"/>
              </a:rPr>
              <a:t>ChatGPT</a:t>
            </a:r>
            <a:r>
              <a:rPr lang="en-US" altLang="zh-CN" sz="2400" dirty="0">
                <a:effectLst/>
                <a:latin typeface="Microsoft YaHei" panose="020B0503020204020204" pitchFamily="34" charset="-122"/>
                <a:ea typeface="Microsoft YaHei" panose="020B0503020204020204" pitchFamily="34" charset="-122"/>
              </a:rPr>
              <a:t> </a:t>
            </a:r>
            <a:r>
              <a:rPr lang="zh-CN" altLang="en-US" sz="2400" dirty="0">
                <a:effectLst/>
                <a:latin typeface="Microsoft YaHei" panose="020B0503020204020204" pitchFamily="34" charset="-122"/>
                <a:ea typeface="Microsoft YaHei" panose="020B0503020204020204" pitchFamily="34" charset="-122"/>
              </a:rPr>
              <a:t>系统。</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spcBef>
                <a:spcPts val="1200"/>
              </a:spcBef>
            </a:pPr>
            <a:r>
              <a:rPr lang="zh-CN" altLang="en-US" sz="2400" dirty="0">
                <a:effectLst/>
                <a:latin typeface="Microsoft YaHei" panose="020B0503020204020204" pitchFamily="34" charset="-122"/>
                <a:ea typeface="Microsoft YaHei" panose="020B0503020204020204" pitchFamily="34" charset="-122"/>
              </a:rPr>
              <a:t>由于强化学习方法稳定性不高，并且超参数众多，使得模型收敛难度大，再叠加</a:t>
            </a:r>
            <a:r>
              <a:rPr lang="en-US" altLang="zh-CN" sz="2400" dirty="0">
                <a:effectLst/>
                <a:latin typeface="Microsoft YaHei" panose="020B0503020204020204" pitchFamily="34" charset="-122"/>
                <a:ea typeface="Microsoft YaHei" panose="020B0503020204020204" pitchFamily="34" charset="-122"/>
              </a:rPr>
              <a:t>RM </a:t>
            </a:r>
            <a:r>
              <a:rPr lang="zh-CN" altLang="en-US" sz="2400" dirty="0">
                <a:effectLst/>
                <a:latin typeface="Microsoft YaHei" panose="020B0503020204020204" pitchFamily="34" charset="-122"/>
                <a:ea typeface="Microsoft YaHei" panose="020B0503020204020204" pitchFamily="34" charset="-122"/>
              </a:rPr>
              <a:t>模型的准确率问题，使得在大语言模型上有效应用强化学习非常困难。</a:t>
            </a:r>
            <a:endParaRPr lang="en-US" altLang="zh-CN" dirty="0">
              <a:latin typeface="Microsoft YaHei" panose="020B0503020204020204" pitchFamily="34" charset="-122"/>
              <a:ea typeface="Microsoft YaHei" panose="020B0503020204020204" pitchFamily="34" charset="-122"/>
            </a:endParaRPr>
          </a:p>
        </p:txBody>
      </p:sp>
      <p:sp>
        <p:nvSpPr>
          <p:cNvPr id="3" name="平行四边形 6">
            <a:extLst>
              <a:ext uri="{FF2B5EF4-FFF2-40B4-BE49-F238E27FC236}">
                <a16:creationId xmlns:a16="http://schemas.microsoft.com/office/drawing/2014/main" id="{EB11EC0F-990A-8923-EE1B-4DAADBF7DC03}"/>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平行四边形 7">
            <a:extLst>
              <a:ext uri="{FF2B5EF4-FFF2-40B4-BE49-F238E27FC236}">
                <a16:creationId xmlns:a16="http://schemas.microsoft.com/office/drawing/2014/main" id="{44F79362-F186-BD22-1F59-298710C31541}"/>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6" name="文本框 5">
            <a:extLst>
              <a:ext uri="{FF2B5EF4-FFF2-40B4-BE49-F238E27FC236}">
                <a16:creationId xmlns:a16="http://schemas.microsoft.com/office/drawing/2014/main" id="{6C4CBCE1-AC1B-0348-1D1E-70FCA0D43AD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7" name="组合 11">
            <a:extLst>
              <a:ext uri="{FF2B5EF4-FFF2-40B4-BE49-F238E27FC236}">
                <a16:creationId xmlns:a16="http://schemas.microsoft.com/office/drawing/2014/main" id="{71090968-ECEC-DBDD-ABF4-9E2B09ECB5DB}"/>
              </a:ext>
            </a:extLst>
          </p:cNvPr>
          <p:cNvGrpSpPr>
            <a:grpSpLocks/>
          </p:cNvGrpSpPr>
          <p:nvPr/>
        </p:nvGrpSpPr>
        <p:grpSpPr bwMode="auto">
          <a:xfrm>
            <a:off x="11480800" y="479425"/>
            <a:ext cx="333375" cy="333375"/>
            <a:chOff x="0" y="0"/>
            <a:chExt cx="449943" cy="449943"/>
          </a:xfrm>
        </p:grpSpPr>
        <p:sp>
          <p:nvSpPr>
            <p:cNvPr id="8" name="椭圆 9">
              <a:extLst>
                <a:ext uri="{FF2B5EF4-FFF2-40B4-BE49-F238E27FC236}">
                  <a16:creationId xmlns:a16="http://schemas.microsoft.com/office/drawing/2014/main" id="{E8D43B8F-8050-E1D0-18A5-9B528D2A826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9" name="等腰三角形 10">
              <a:extLst>
                <a:ext uri="{FF2B5EF4-FFF2-40B4-BE49-F238E27FC236}">
                  <a16:creationId xmlns:a16="http://schemas.microsoft.com/office/drawing/2014/main" id="{FDC058F1-EEFF-3ADE-FB31-6F383721C028}"/>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0" name="矩形 8">
            <a:extLst>
              <a:ext uri="{FF2B5EF4-FFF2-40B4-BE49-F238E27FC236}">
                <a16:creationId xmlns:a16="http://schemas.microsoft.com/office/drawing/2014/main" id="{D792A4F6-11D5-DE86-13A6-6DAA7B258C36}"/>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强化学习阶段</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40863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9">
            <a:extLst>
              <a:ext uri="{FF2B5EF4-FFF2-40B4-BE49-F238E27FC236}">
                <a16:creationId xmlns:a16="http://schemas.microsoft.com/office/drawing/2014/main" id="{B34A06CC-2EF3-2347-84E7-61915D2C67C9}"/>
              </a:ext>
            </a:extLst>
          </p:cNvPr>
          <p:cNvSpPr>
            <a:spLocks noChangeArrowheads="1"/>
          </p:cNvSpPr>
          <p:nvPr/>
        </p:nvSpPr>
        <p:spPr bwMode="auto">
          <a:xfrm>
            <a:off x="639323" y="3612746"/>
            <a:ext cx="5676900" cy="923202"/>
          </a:xfrm>
          <a:prstGeom prst="rect">
            <a:avLst/>
          </a:prstGeom>
          <a:solidFill>
            <a:schemeClr val="accent1">
              <a:lumMod val="20000"/>
              <a:lumOff val="80000"/>
            </a:schemeClr>
          </a:solidFill>
          <a:ln>
            <a:noFill/>
          </a:ln>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6" name="平行四边形 4">
            <a:extLst>
              <a:ext uri="{FF2B5EF4-FFF2-40B4-BE49-F238E27FC236}">
                <a16:creationId xmlns:a16="http://schemas.microsoft.com/office/drawing/2014/main" id="{92EB2691-B6EC-D14E-A2DB-ECF50B2F7078}"/>
              </a:ext>
            </a:extLst>
          </p:cNvPr>
          <p:cNvSpPr>
            <a:spLocks noChangeArrowheads="1"/>
          </p:cNvSpPr>
          <p:nvPr/>
        </p:nvSpPr>
        <p:spPr bwMode="auto">
          <a:xfrm>
            <a:off x="6762750" y="342900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387" name="平行四边形 5">
            <a:extLst>
              <a:ext uri="{FF2B5EF4-FFF2-40B4-BE49-F238E27FC236}">
                <a16:creationId xmlns:a16="http://schemas.microsoft.com/office/drawing/2014/main" id="{69C5597F-C1FA-A848-A3C4-765A4195368A}"/>
              </a:ext>
            </a:extLst>
          </p:cNvPr>
          <p:cNvSpPr>
            <a:spLocks noChangeArrowheads="1"/>
          </p:cNvSpPr>
          <p:nvPr/>
        </p:nvSpPr>
        <p:spPr bwMode="auto">
          <a:xfrm flipV="1">
            <a:off x="6762750" y="0"/>
            <a:ext cx="5676900" cy="3429000"/>
          </a:xfrm>
          <a:prstGeom prst="parallelogram">
            <a:avLst>
              <a:gd name="adj" fmla="val 7283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nvGrpSpPr>
          <p:cNvPr id="16422" name="组合 7">
            <a:extLst>
              <a:ext uri="{FF2B5EF4-FFF2-40B4-BE49-F238E27FC236}">
                <a16:creationId xmlns:a16="http://schemas.microsoft.com/office/drawing/2014/main" id="{67CF1533-4A1A-6540-8FA3-B8B200AA03CA}"/>
              </a:ext>
            </a:extLst>
          </p:cNvPr>
          <p:cNvGrpSpPr>
            <a:grpSpLocks/>
          </p:cNvGrpSpPr>
          <p:nvPr/>
        </p:nvGrpSpPr>
        <p:grpSpPr bwMode="auto">
          <a:xfrm>
            <a:off x="2368551" y="1830859"/>
            <a:ext cx="3736976" cy="534629"/>
            <a:chOff x="1129" y="-1"/>
            <a:chExt cx="5407385" cy="535340"/>
          </a:xfrm>
        </p:grpSpPr>
        <p:sp>
          <p:nvSpPr>
            <p:cNvPr id="16426" name="矩形 11">
              <a:extLst>
                <a:ext uri="{FF2B5EF4-FFF2-40B4-BE49-F238E27FC236}">
                  <a16:creationId xmlns:a16="http://schemas.microsoft.com/office/drawing/2014/main" id="{5DBF2239-8601-5C4F-AA38-DFE4EFF9185F}"/>
                </a:ext>
              </a:extLst>
            </p:cNvPr>
            <p:cNvSpPr>
              <a:spLocks noChangeArrowheads="1"/>
            </p:cNvSpPr>
            <p:nvPr/>
          </p:nvSpPr>
          <p:spPr bwMode="auto">
            <a:xfrm>
              <a:off x="1129" y="-1"/>
              <a:ext cx="5402788" cy="53534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6427" name="Rectangle 6">
              <a:extLst>
                <a:ext uri="{FF2B5EF4-FFF2-40B4-BE49-F238E27FC236}">
                  <a16:creationId xmlns:a16="http://schemas.microsoft.com/office/drawing/2014/main" id="{45E684B2-7F1F-E64A-8F83-34BE825D0068}"/>
                </a:ext>
              </a:extLst>
            </p:cNvPr>
            <p:cNvSpPr>
              <a:spLocks noChangeArrowheads="1"/>
            </p:cNvSpPr>
            <p:nvPr/>
          </p:nvSpPr>
          <p:spPr bwMode="auto">
            <a:xfrm>
              <a:off x="532479" y="45775"/>
              <a:ext cx="4876035"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大规模语言模型基本概念</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6423" name="组合 8">
            <a:extLst>
              <a:ext uri="{FF2B5EF4-FFF2-40B4-BE49-F238E27FC236}">
                <a16:creationId xmlns:a16="http://schemas.microsoft.com/office/drawing/2014/main" id="{C83199C0-E760-4144-BF3D-34CD7371F0BA}"/>
              </a:ext>
            </a:extLst>
          </p:cNvPr>
          <p:cNvGrpSpPr>
            <a:grpSpLocks/>
          </p:cNvGrpSpPr>
          <p:nvPr/>
        </p:nvGrpSpPr>
        <p:grpSpPr bwMode="auto">
          <a:xfrm>
            <a:off x="854075" y="1830860"/>
            <a:ext cx="1328550" cy="488950"/>
            <a:chOff x="0" y="0"/>
            <a:chExt cx="1328685" cy="489600"/>
          </a:xfrm>
        </p:grpSpPr>
        <p:sp>
          <p:nvSpPr>
            <p:cNvPr id="16424" name="矩形 9">
              <a:extLst>
                <a:ext uri="{FF2B5EF4-FFF2-40B4-BE49-F238E27FC236}">
                  <a16:creationId xmlns:a16="http://schemas.microsoft.com/office/drawing/2014/main" id="{9499DC2E-C3D3-9144-918B-B9D8CA010EF8}"/>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425" name="文本框 10">
              <a:extLst>
                <a:ext uri="{FF2B5EF4-FFF2-40B4-BE49-F238E27FC236}">
                  <a16:creationId xmlns:a16="http://schemas.microsoft.com/office/drawing/2014/main" id="{2C89C47A-6136-E847-8D2C-3F50A4DD0B0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6392" name="组合 34">
            <a:extLst>
              <a:ext uri="{FF2B5EF4-FFF2-40B4-BE49-F238E27FC236}">
                <a16:creationId xmlns:a16="http://schemas.microsoft.com/office/drawing/2014/main" id="{5B518E4D-4338-8545-A7D0-0BBB76B01B2B}"/>
              </a:ext>
            </a:extLst>
          </p:cNvPr>
          <p:cNvGrpSpPr>
            <a:grpSpLocks/>
          </p:cNvGrpSpPr>
          <p:nvPr/>
        </p:nvGrpSpPr>
        <p:grpSpPr bwMode="auto">
          <a:xfrm>
            <a:off x="418307" y="383059"/>
            <a:ext cx="2701925" cy="900113"/>
            <a:chOff x="0" y="0"/>
            <a:chExt cx="2702007" cy="899374"/>
          </a:xfrm>
        </p:grpSpPr>
        <p:grpSp>
          <p:nvGrpSpPr>
            <p:cNvPr id="16400" name="组合 35">
              <a:extLst>
                <a:ext uri="{FF2B5EF4-FFF2-40B4-BE49-F238E27FC236}">
                  <a16:creationId xmlns:a16="http://schemas.microsoft.com/office/drawing/2014/main" id="{A6D2B1E2-02FB-864F-A2A6-327B302CF342}"/>
                </a:ext>
              </a:extLst>
            </p:cNvPr>
            <p:cNvGrpSpPr>
              <a:grpSpLocks/>
            </p:cNvGrpSpPr>
            <p:nvPr/>
          </p:nvGrpSpPr>
          <p:grpSpPr bwMode="auto">
            <a:xfrm>
              <a:off x="0" y="0"/>
              <a:ext cx="2702007" cy="849531"/>
              <a:chOff x="0" y="0"/>
              <a:chExt cx="2702007" cy="849531"/>
            </a:xfrm>
          </p:grpSpPr>
          <p:sp>
            <p:nvSpPr>
              <p:cNvPr id="16402" name="文本框 37">
                <a:extLst>
                  <a:ext uri="{FF2B5EF4-FFF2-40B4-BE49-F238E27FC236}">
                    <a16:creationId xmlns:a16="http://schemas.microsoft.com/office/drawing/2014/main" id="{977448FF-CDBB-5D4B-B2D4-39A351B9EBA7}"/>
                  </a:ext>
                </a:extLst>
              </p:cNvPr>
              <p:cNvSpPr txBox="1">
                <a:spLocks noChangeArrowheads="1"/>
              </p:cNvSpPr>
              <p:nvPr/>
            </p:nvSpPr>
            <p:spPr bwMode="auto">
              <a:xfrm>
                <a:off x="0" y="0"/>
                <a:ext cx="143256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CN" sz="3600" b="1" dirty="0">
                    <a:solidFill>
                      <a:srgbClr val="000000"/>
                    </a:solidFill>
                    <a:latin typeface="微软雅黑" panose="020B0503020204020204" pitchFamily="34" charset="-122"/>
                    <a:ea typeface="微软雅黑" panose="020B0503020204020204" pitchFamily="34" charset="-122"/>
                  </a:rPr>
                  <a:t>目</a:t>
                </a:r>
                <a:r>
                  <a:rPr lang="zh-CN" altLang="en-CN" sz="3600" b="1" dirty="0">
                    <a:solidFill>
                      <a:srgbClr val="0070C0"/>
                    </a:solidFill>
                    <a:latin typeface="微软雅黑" panose="020B0503020204020204" pitchFamily="34" charset="-122"/>
                    <a:ea typeface="微软雅黑" panose="020B0503020204020204" pitchFamily="34" charset="-122"/>
                  </a:rPr>
                  <a:t>录</a:t>
                </a:r>
              </a:p>
            </p:txBody>
          </p:sp>
          <p:cxnSp>
            <p:nvCxnSpPr>
              <p:cNvPr id="16403" name="直接连接符 38">
                <a:extLst>
                  <a:ext uri="{FF2B5EF4-FFF2-40B4-BE49-F238E27FC236}">
                    <a16:creationId xmlns:a16="http://schemas.microsoft.com/office/drawing/2014/main" id="{060206D0-153E-D44E-981D-4A014CD12DDF}"/>
                  </a:ext>
                </a:extLst>
              </p:cNvPr>
              <p:cNvCxnSpPr>
                <a:cxnSpLocks noChangeShapeType="1"/>
              </p:cNvCxnSpPr>
              <p:nvPr/>
            </p:nvCxnSpPr>
            <p:spPr bwMode="auto">
              <a:xfrm>
                <a:off x="150817" y="850201"/>
                <a:ext cx="2551190" cy="0"/>
              </a:xfrm>
              <a:prstGeom prst="line">
                <a:avLst/>
              </a:prstGeom>
              <a:noFill/>
              <a:ln w="6350">
                <a:solidFill>
                  <a:srgbClr val="7F7F7F"/>
                </a:solidFill>
                <a:round/>
                <a:headEnd/>
                <a:tailEnd/>
              </a:ln>
              <a:extLst>
                <a:ext uri="{909E8E84-426E-40DD-AFC4-6F175D3DCCD1}">
                  <a14:hiddenFill xmlns:a14="http://schemas.microsoft.com/office/drawing/2010/main">
                    <a:noFill/>
                  </a14:hiddenFill>
                </a:ext>
              </a:extLst>
            </p:spPr>
          </p:cxnSp>
        </p:grpSp>
        <p:sp>
          <p:nvSpPr>
            <p:cNvPr id="16401" name="文本框 36">
              <a:extLst>
                <a:ext uri="{FF2B5EF4-FFF2-40B4-BE49-F238E27FC236}">
                  <a16:creationId xmlns:a16="http://schemas.microsoft.com/office/drawing/2014/main" id="{9830E88F-BD24-9443-A93B-A80BD16C455B}"/>
                </a:ext>
              </a:extLst>
            </p:cNvPr>
            <p:cNvSpPr txBox="1">
              <a:spLocks noChangeArrowheads="1"/>
            </p:cNvSpPr>
            <p:nvPr/>
          </p:nvSpPr>
          <p:spPr bwMode="auto">
            <a:xfrm>
              <a:off x="527947" y="499264"/>
              <a:ext cx="143256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000" b="1">
                  <a:solidFill>
                    <a:srgbClr val="0070C0"/>
                  </a:solidFill>
                  <a:latin typeface="微软雅黑" panose="020B0503020204020204" pitchFamily="34" charset="-122"/>
                  <a:ea typeface="微软雅黑" panose="020B0503020204020204" pitchFamily="34" charset="-122"/>
                </a:rPr>
                <a:t>Contents</a:t>
              </a:r>
              <a:endParaRPr lang="zh-CN" altLang="en-US" sz="2000" b="1">
                <a:solidFill>
                  <a:srgbClr val="0070C0"/>
                </a:solidFill>
                <a:latin typeface="微软雅黑" panose="020B0503020204020204" pitchFamily="34" charset="-122"/>
                <a:ea typeface="微软雅黑" panose="020B0503020204020204" pitchFamily="34" charset="-122"/>
              </a:endParaRPr>
            </a:p>
          </p:txBody>
        </p:sp>
      </p:grpSp>
      <p:sp>
        <p:nvSpPr>
          <p:cNvPr id="2" name="Slide Number Placeholder 1">
            <a:extLst>
              <a:ext uri="{FF2B5EF4-FFF2-40B4-BE49-F238E27FC236}">
                <a16:creationId xmlns:a16="http://schemas.microsoft.com/office/drawing/2014/main" id="{0647ED66-AA81-9B4A-8298-D55F9FFE230F}"/>
              </a:ext>
            </a:extLst>
          </p:cNvPr>
          <p:cNvSpPr>
            <a:spLocks noGrp="1"/>
          </p:cNvSpPr>
          <p:nvPr>
            <p:ph type="sldNum" sz="quarter" idx="12"/>
          </p:nvPr>
        </p:nvSpPr>
        <p:spPr/>
        <p:txBody>
          <a:bodyPr/>
          <a:lstStyle/>
          <a:p>
            <a:fld id="{465717F2-DE62-A445-9F03-50055757659A}" type="slidenum">
              <a:rPr lang="zh-CN" altLang="en-US" smtClean="0"/>
              <a:pPr/>
              <a:t>38</a:t>
            </a:fld>
            <a:endParaRPr lang="zh-CN" altLang="en-US"/>
          </a:p>
        </p:txBody>
      </p:sp>
      <p:grpSp>
        <p:nvGrpSpPr>
          <p:cNvPr id="3" name="组合 14">
            <a:extLst>
              <a:ext uri="{FF2B5EF4-FFF2-40B4-BE49-F238E27FC236}">
                <a16:creationId xmlns:a16="http://schemas.microsoft.com/office/drawing/2014/main" id="{04070F25-8F0F-C33D-7FBF-5C8C4D043276}"/>
              </a:ext>
            </a:extLst>
          </p:cNvPr>
          <p:cNvGrpSpPr>
            <a:grpSpLocks/>
          </p:cNvGrpSpPr>
          <p:nvPr/>
        </p:nvGrpSpPr>
        <p:grpSpPr bwMode="auto">
          <a:xfrm>
            <a:off x="2362200" y="2548129"/>
            <a:ext cx="3733800" cy="488950"/>
            <a:chOff x="1129" y="0"/>
            <a:chExt cx="5402789" cy="489600"/>
          </a:xfrm>
        </p:grpSpPr>
        <p:sp>
          <p:nvSpPr>
            <p:cNvPr id="5" name="矩形 18">
              <a:extLst>
                <a:ext uri="{FF2B5EF4-FFF2-40B4-BE49-F238E27FC236}">
                  <a16:creationId xmlns:a16="http://schemas.microsoft.com/office/drawing/2014/main" id="{19ED4071-04A4-04DB-E16B-3111B9F24A1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7" name="Rectangle 6">
              <a:extLst>
                <a:ext uri="{FF2B5EF4-FFF2-40B4-BE49-F238E27FC236}">
                  <a16:creationId xmlns:a16="http://schemas.microsoft.com/office/drawing/2014/main" id="{62E424D2-3816-5598-F6FA-E8B114FD2844}"/>
                </a:ext>
              </a:extLst>
            </p:cNvPr>
            <p:cNvSpPr>
              <a:spLocks noChangeArrowheads="1"/>
            </p:cNvSpPr>
            <p:nvPr/>
          </p:nvSpPr>
          <p:spPr bwMode="auto">
            <a:xfrm>
              <a:off x="532478" y="45775"/>
              <a:ext cx="486684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大规模语言模型发展历程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8" name="组合 15">
            <a:extLst>
              <a:ext uri="{FF2B5EF4-FFF2-40B4-BE49-F238E27FC236}">
                <a16:creationId xmlns:a16="http://schemas.microsoft.com/office/drawing/2014/main" id="{DCA7DBDE-0F0F-6CE4-8390-EDDB5912BEEF}"/>
              </a:ext>
            </a:extLst>
          </p:cNvPr>
          <p:cNvGrpSpPr>
            <a:grpSpLocks/>
          </p:cNvGrpSpPr>
          <p:nvPr/>
        </p:nvGrpSpPr>
        <p:grpSpPr bwMode="auto">
          <a:xfrm>
            <a:off x="847725" y="2548129"/>
            <a:ext cx="1328550" cy="488950"/>
            <a:chOff x="0" y="0"/>
            <a:chExt cx="1328685" cy="489600"/>
          </a:xfrm>
        </p:grpSpPr>
        <p:sp>
          <p:nvSpPr>
            <p:cNvPr id="9" name="矩形 16">
              <a:extLst>
                <a:ext uri="{FF2B5EF4-FFF2-40B4-BE49-F238E27FC236}">
                  <a16:creationId xmlns:a16="http://schemas.microsoft.com/office/drawing/2014/main" id="{7195D713-CA96-78AA-C414-0A7E746C45F0}"/>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0" name="文本框 17">
              <a:extLst>
                <a:ext uri="{FF2B5EF4-FFF2-40B4-BE49-F238E27FC236}">
                  <a16:creationId xmlns:a16="http://schemas.microsoft.com/office/drawing/2014/main" id="{1838B0E3-6340-3FE4-202E-9DB6EC98C42F}"/>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1.2</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1" name="组合 21">
            <a:extLst>
              <a:ext uri="{FF2B5EF4-FFF2-40B4-BE49-F238E27FC236}">
                <a16:creationId xmlns:a16="http://schemas.microsoft.com/office/drawing/2014/main" id="{2BAB14BB-85C3-461E-CA72-012D3504B2A6}"/>
              </a:ext>
            </a:extLst>
          </p:cNvPr>
          <p:cNvGrpSpPr>
            <a:grpSpLocks/>
          </p:cNvGrpSpPr>
          <p:nvPr/>
        </p:nvGrpSpPr>
        <p:grpSpPr bwMode="auto">
          <a:xfrm>
            <a:off x="2359025" y="3208529"/>
            <a:ext cx="3733800" cy="488950"/>
            <a:chOff x="1129" y="0"/>
            <a:chExt cx="5402789" cy="489600"/>
          </a:xfrm>
        </p:grpSpPr>
        <p:sp>
          <p:nvSpPr>
            <p:cNvPr id="12" name="矩形 25">
              <a:extLst>
                <a:ext uri="{FF2B5EF4-FFF2-40B4-BE49-F238E27FC236}">
                  <a16:creationId xmlns:a16="http://schemas.microsoft.com/office/drawing/2014/main" id="{12EF0AA5-C14D-BCEB-62D1-35025A9651EC}"/>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3" name="Rectangle 6">
              <a:extLst>
                <a:ext uri="{FF2B5EF4-FFF2-40B4-BE49-F238E27FC236}">
                  <a16:creationId xmlns:a16="http://schemas.microsoft.com/office/drawing/2014/main" id="{8A9182CC-28DC-B2AE-3032-0B8F361829C0}"/>
                </a:ext>
              </a:extLst>
            </p:cNvPr>
            <p:cNvSpPr>
              <a:spLocks noChangeArrowheads="1"/>
            </p:cNvSpPr>
            <p:nvPr/>
          </p:nvSpPr>
          <p:spPr bwMode="auto">
            <a:xfrm>
              <a:off x="532478" y="45775"/>
              <a:ext cx="4465679" cy="400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大规模语言模型构建流程</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14" name="组合 22">
            <a:extLst>
              <a:ext uri="{FF2B5EF4-FFF2-40B4-BE49-F238E27FC236}">
                <a16:creationId xmlns:a16="http://schemas.microsoft.com/office/drawing/2014/main" id="{8539828F-9421-97D2-360F-9964ECBE4258}"/>
              </a:ext>
            </a:extLst>
          </p:cNvPr>
          <p:cNvGrpSpPr>
            <a:grpSpLocks/>
          </p:cNvGrpSpPr>
          <p:nvPr/>
        </p:nvGrpSpPr>
        <p:grpSpPr bwMode="auto">
          <a:xfrm>
            <a:off x="844550" y="3208529"/>
            <a:ext cx="1328550" cy="488950"/>
            <a:chOff x="0" y="0"/>
            <a:chExt cx="1328685" cy="489600"/>
          </a:xfrm>
        </p:grpSpPr>
        <p:sp>
          <p:nvSpPr>
            <p:cNvPr id="15" name="矩形 23">
              <a:extLst>
                <a:ext uri="{FF2B5EF4-FFF2-40B4-BE49-F238E27FC236}">
                  <a16:creationId xmlns:a16="http://schemas.microsoft.com/office/drawing/2014/main" id="{D1B11E02-D6C1-F725-CA42-59A27530409D}"/>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6" name="文本框 24">
              <a:extLst>
                <a:ext uri="{FF2B5EF4-FFF2-40B4-BE49-F238E27FC236}">
                  <a16:creationId xmlns:a16="http://schemas.microsoft.com/office/drawing/2014/main" id="{AD323C5B-DF20-DD87-592E-5D4421F717A9}"/>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1.3</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grpSp>
        <p:nvGrpSpPr>
          <p:cNvPr id="17" name="组合 21">
            <a:extLst>
              <a:ext uri="{FF2B5EF4-FFF2-40B4-BE49-F238E27FC236}">
                <a16:creationId xmlns:a16="http://schemas.microsoft.com/office/drawing/2014/main" id="{9245587B-8256-E59F-8BB6-7AD878F5C017}"/>
              </a:ext>
            </a:extLst>
          </p:cNvPr>
          <p:cNvGrpSpPr>
            <a:grpSpLocks/>
          </p:cNvGrpSpPr>
          <p:nvPr/>
        </p:nvGrpSpPr>
        <p:grpSpPr bwMode="auto">
          <a:xfrm>
            <a:off x="2359025" y="3875277"/>
            <a:ext cx="3733800" cy="488950"/>
            <a:chOff x="1129" y="0"/>
            <a:chExt cx="5402789" cy="489600"/>
          </a:xfrm>
        </p:grpSpPr>
        <p:sp>
          <p:nvSpPr>
            <p:cNvPr id="18" name="矩形 25">
              <a:extLst>
                <a:ext uri="{FF2B5EF4-FFF2-40B4-BE49-F238E27FC236}">
                  <a16:creationId xmlns:a16="http://schemas.microsoft.com/office/drawing/2014/main" id="{4191B2F7-2D34-A1B3-BC26-62B05CBF2F23}"/>
                </a:ext>
              </a:extLst>
            </p:cNvPr>
            <p:cNvSpPr>
              <a:spLocks noChangeArrowheads="1"/>
            </p:cNvSpPr>
            <p:nvPr/>
          </p:nvSpPr>
          <p:spPr bwMode="auto">
            <a:xfrm>
              <a:off x="1129" y="0"/>
              <a:ext cx="5402789" cy="489600"/>
            </a:xfrm>
            <a:prstGeom prst="rect">
              <a:avLst/>
            </a:prstGeom>
            <a:noFill/>
            <a:ln w="9525">
              <a:solidFill>
                <a:srgbClr val="40404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endParaRPr lang="zh-CN" altLang="en-US" sz="1600" b="1">
                <a:solidFill>
                  <a:srgbClr val="000000"/>
                </a:solidFill>
                <a:latin typeface="Arial" panose="020B0604020202020204" pitchFamily="34" charset="0"/>
              </a:endParaRPr>
            </a:p>
          </p:txBody>
        </p:sp>
        <p:sp>
          <p:nvSpPr>
            <p:cNvPr id="19" name="Rectangle 6">
              <a:extLst>
                <a:ext uri="{FF2B5EF4-FFF2-40B4-BE49-F238E27FC236}">
                  <a16:creationId xmlns:a16="http://schemas.microsoft.com/office/drawing/2014/main" id="{D54CC9B5-9707-EF21-8D92-FB99EFCA9622}"/>
                </a:ext>
              </a:extLst>
            </p:cNvPr>
            <p:cNvSpPr>
              <a:spLocks noChangeArrowheads="1"/>
            </p:cNvSpPr>
            <p:nvPr/>
          </p:nvSpPr>
          <p:spPr bwMode="auto">
            <a:xfrm>
              <a:off x="532478" y="45775"/>
              <a:ext cx="401002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000" b="1" dirty="0">
                  <a:solidFill>
                    <a:srgbClr val="0070C0"/>
                  </a:solidFill>
                  <a:latin typeface="微软雅黑" panose="020B0503020204020204" pitchFamily="34" charset="-122"/>
                  <a:ea typeface="微软雅黑" panose="020B0503020204020204" pitchFamily="34" charset="-122"/>
                </a:rPr>
                <a:t>本书的内容安排</a:t>
              </a:r>
              <a:endParaRPr lang="zh-CN" altLang="en-CN" sz="2000" b="1" dirty="0">
                <a:solidFill>
                  <a:srgbClr val="0070C0"/>
                </a:solidFill>
                <a:latin typeface="微软雅黑" panose="020B0503020204020204" pitchFamily="34" charset="-122"/>
                <a:ea typeface="微软雅黑" panose="020B0503020204020204" pitchFamily="34" charset="-122"/>
              </a:endParaRPr>
            </a:p>
          </p:txBody>
        </p:sp>
      </p:grpSp>
      <p:grpSp>
        <p:nvGrpSpPr>
          <p:cNvPr id="20" name="组合 22">
            <a:extLst>
              <a:ext uri="{FF2B5EF4-FFF2-40B4-BE49-F238E27FC236}">
                <a16:creationId xmlns:a16="http://schemas.microsoft.com/office/drawing/2014/main" id="{2F4A41A9-4398-F872-ADEC-FC8086B39993}"/>
              </a:ext>
            </a:extLst>
          </p:cNvPr>
          <p:cNvGrpSpPr>
            <a:grpSpLocks/>
          </p:cNvGrpSpPr>
          <p:nvPr/>
        </p:nvGrpSpPr>
        <p:grpSpPr bwMode="auto">
          <a:xfrm>
            <a:off x="844550" y="3875277"/>
            <a:ext cx="1328550" cy="488950"/>
            <a:chOff x="0" y="0"/>
            <a:chExt cx="1328685" cy="489600"/>
          </a:xfrm>
        </p:grpSpPr>
        <p:sp>
          <p:nvSpPr>
            <p:cNvPr id="21" name="矩形 23">
              <a:extLst>
                <a:ext uri="{FF2B5EF4-FFF2-40B4-BE49-F238E27FC236}">
                  <a16:creationId xmlns:a16="http://schemas.microsoft.com/office/drawing/2014/main" id="{DE566607-C774-A946-991E-0B291F2AED12}"/>
                </a:ext>
              </a:extLst>
            </p:cNvPr>
            <p:cNvSpPr>
              <a:spLocks noChangeArrowheads="1"/>
            </p:cNvSpPr>
            <p:nvPr/>
          </p:nvSpPr>
          <p:spPr bwMode="auto">
            <a:xfrm>
              <a:off x="0" y="0"/>
              <a:ext cx="1328873" cy="489600"/>
            </a:xfrm>
            <a:prstGeom prst="rect">
              <a:avLst/>
            </a:prstGeom>
            <a:solidFill>
              <a:srgbClr val="006EC5"/>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22" name="文本框 24">
              <a:extLst>
                <a:ext uri="{FF2B5EF4-FFF2-40B4-BE49-F238E27FC236}">
                  <a16:creationId xmlns:a16="http://schemas.microsoft.com/office/drawing/2014/main" id="{0B1F1C1D-0D03-B429-B693-DB6C75B03B0B}"/>
                </a:ext>
              </a:extLst>
            </p:cNvPr>
            <p:cNvSpPr txBox="1">
              <a:spLocks noChangeArrowheads="1"/>
            </p:cNvSpPr>
            <p:nvPr/>
          </p:nvSpPr>
          <p:spPr bwMode="auto">
            <a:xfrm>
              <a:off x="176329" y="37029"/>
              <a:ext cx="96208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1.4</a:t>
              </a:r>
              <a:endParaRPr lang="zh-CN" altLang="en-CN" sz="2000" b="1"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564918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39</a:t>
            </a:fld>
            <a:endParaRPr lang="zh-CN" altLang="en-US"/>
          </a:p>
        </p:txBody>
      </p:sp>
      <p:sp>
        <p:nvSpPr>
          <p:cNvPr id="3" name="平行四边形 6">
            <a:extLst>
              <a:ext uri="{FF2B5EF4-FFF2-40B4-BE49-F238E27FC236}">
                <a16:creationId xmlns:a16="http://schemas.microsoft.com/office/drawing/2014/main" id="{3A3EE810-92E5-9692-80EE-8B9C9236BCDC}"/>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4" name="平行四边形 7">
            <a:extLst>
              <a:ext uri="{FF2B5EF4-FFF2-40B4-BE49-F238E27FC236}">
                <a16:creationId xmlns:a16="http://schemas.microsoft.com/office/drawing/2014/main" id="{719F683D-8528-02B5-68AE-603A68CF64E2}"/>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5" name="文本框 5">
            <a:extLst>
              <a:ext uri="{FF2B5EF4-FFF2-40B4-BE49-F238E27FC236}">
                <a16:creationId xmlns:a16="http://schemas.microsoft.com/office/drawing/2014/main" id="{55084BB0-7CA7-80BB-862C-EF44D0D4C4CB}"/>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1.5</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6" name="组合 11">
            <a:extLst>
              <a:ext uri="{FF2B5EF4-FFF2-40B4-BE49-F238E27FC236}">
                <a16:creationId xmlns:a16="http://schemas.microsoft.com/office/drawing/2014/main" id="{72FAE4CC-52CA-4606-72C4-1E406025667B}"/>
              </a:ext>
            </a:extLst>
          </p:cNvPr>
          <p:cNvGrpSpPr>
            <a:grpSpLocks/>
          </p:cNvGrpSpPr>
          <p:nvPr/>
        </p:nvGrpSpPr>
        <p:grpSpPr bwMode="auto">
          <a:xfrm>
            <a:off x="11480800" y="479425"/>
            <a:ext cx="333375" cy="333375"/>
            <a:chOff x="0" y="0"/>
            <a:chExt cx="449943" cy="449943"/>
          </a:xfrm>
        </p:grpSpPr>
        <p:sp>
          <p:nvSpPr>
            <p:cNvPr id="7" name="椭圆 9">
              <a:extLst>
                <a:ext uri="{FF2B5EF4-FFF2-40B4-BE49-F238E27FC236}">
                  <a16:creationId xmlns:a16="http://schemas.microsoft.com/office/drawing/2014/main" id="{F345ECD8-2668-0AF3-9AA7-026B2CCF0575}"/>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等腰三角形 10">
              <a:extLst>
                <a:ext uri="{FF2B5EF4-FFF2-40B4-BE49-F238E27FC236}">
                  <a16:creationId xmlns:a16="http://schemas.microsoft.com/office/drawing/2014/main" id="{3C7ADEE5-552E-1067-7351-4FF58E945FC6}"/>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9" name="矩形 8">
            <a:extLst>
              <a:ext uri="{FF2B5EF4-FFF2-40B4-BE49-F238E27FC236}">
                <a16:creationId xmlns:a16="http://schemas.microsoft.com/office/drawing/2014/main" id="{9EF46DCB-2151-E4B9-1804-808B9A977A1E}"/>
              </a:ext>
            </a:extLst>
          </p:cNvPr>
          <p:cNvSpPr>
            <a:spLocks noChangeArrowheads="1"/>
          </p:cNvSpPr>
          <p:nvPr/>
        </p:nvSpPr>
        <p:spPr bwMode="auto">
          <a:xfrm>
            <a:off x="1248742" y="408136"/>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本书内容安排</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sp>
        <p:nvSpPr>
          <p:cNvPr id="14" name="TextBox 13">
            <a:extLst>
              <a:ext uri="{FF2B5EF4-FFF2-40B4-BE49-F238E27FC236}">
                <a16:creationId xmlns:a16="http://schemas.microsoft.com/office/drawing/2014/main" id="{2E330ABC-5506-CBDD-7262-3EC183EAD7BD}"/>
              </a:ext>
            </a:extLst>
          </p:cNvPr>
          <p:cNvSpPr txBox="1"/>
          <p:nvPr/>
        </p:nvSpPr>
        <p:spPr>
          <a:xfrm>
            <a:off x="3048000" y="6127085"/>
            <a:ext cx="6096000" cy="369332"/>
          </a:xfrm>
          <a:prstGeom prst="rect">
            <a:avLst/>
          </a:prstGeom>
          <a:noFill/>
        </p:spPr>
        <p:txBody>
          <a:bodyPr wrap="square">
            <a:spAutoFit/>
          </a:bodyPr>
          <a:lstStyle/>
          <a:p>
            <a:pPr algn="ctr"/>
            <a:r>
              <a:rPr lang="zh-CN" altLang="en-US" b="0" i="0" dirty="0">
                <a:effectLst/>
                <a:latin typeface="Microsoft YaHei" panose="020B0503020204020204" pitchFamily="34" charset="-122"/>
                <a:ea typeface="Microsoft YaHei" panose="020B0503020204020204" pitchFamily="34" charset="-122"/>
              </a:rPr>
              <a:t>图 </a:t>
            </a:r>
            <a:r>
              <a:rPr lang="en-US" altLang="zh-CN" b="0" i="0" dirty="0">
                <a:effectLst/>
                <a:latin typeface="Microsoft YaHei" panose="020B0503020204020204" pitchFamily="34" charset="-122"/>
                <a:ea typeface="Microsoft YaHei" panose="020B0503020204020204" pitchFamily="34" charset="-122"/>
              </a:rPr>
              <a:t>1.5 </a:t>
            </a:r>
            <a:r>
              <a:rPr lang="zh-CN" altLang="en-US" b="0" i="0" dirty="0">
                <a:effectLst/>
                <a:latin typeface="Microsoft YaHei" panose="020B0503020204020204" pitchFamily="34" charset="-122"/>
                <a:ea typeface="Microsoft YaHei" panose="020B0503020204020204" pitchFamily="34" charset="-122"/>
              </a:rPr>
              <a:t> 本书章节安排</a:t>
            </a:r>
            <a:endParaRPr lang="en-CN" dirty="0">
              <a:latin typeface="Microsoft YaHei" panose="020B0503020204020204" pitchFamily="34" charset="-122"/>
              <a:ea typeface="Microsoft YaHei" panose="020B0503020204020204" pitchFamily="34" charset="-122"/>
            </a:endParaRPr>
          </a:p>
        </p:txBody>
      </p:sp>
      <p:pic>
        <p:nvPicPr>
          <p:cNvPr id="11" name="Picture 10">
            <a:extLst>
              <a:ext uri="{FF2B5EF4-FFF2-40B4-BE49-F238E27FC236}">
                <a16:creationId xmlns:a16="http://schemas.microsoft.com/office/drawing/2014/main" id="{EA323050-5538-44B3-F881-EBE93F4501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57" y="1333911"/>
            <a:ext cx="8991485" cy="4395837"/>
          </a:xfrm>
          <a:prstGeom prst="rect">
            <a:avLst/>
          </a:prstGeom>
        </p:spPr>
      </p:pic>
    </p:spTree>
    <p:extLst>
      <p:ext uri="{BB962C8B-B14F-4D97-AF65-F5344CB8AC3E}">
        <p14:creationId xmlns:p14="http://schemas.microsoft.com/office/powerpoint/2010/main" val="1805646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什么是大规模语言模型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4</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473868" y="1129874"/>
            <a:ext cx="11195049" cy="1435136"/>
          </a:xfrm>
          <a:prstGeom prst="rect">
            <a:avLst/>
          </a:prstGeom>
          <a:noFill/>
        </p:spPr>
        <p:txBody>
          <a:bodyPr wrap="square">
            <a:spAutoFit/>
          </a:bodyPr>
          <a:lstStyle/>
          <a:p>
            <a:pPr algn="just">
              <a:lnSpc>
                <a:spcPct val="125000"/>
              </a:lnSpc>
            </a:pPr>
            <a:r>
              <a:rPr lang="zh-CN" altLang="en-US" sz="2400" b="1" dirty="0">
                <a:effectLst/>
                <a:latin typeface="Microsoft YaHei" panose="020B0503020204020204" pitchFamily="34" charset="-122"/>
                <a:ea typeface="Microsoft YaHei" panose="020B0503020204020204" pitchFamily="34" charset="-122"/>
              </a:rPr>
              <a:t>大规模语言模型（</a:t>
            </a:r>
            <a:r>
              <a:rPr lang="en-US" altLang="zh-CN" sz="2400" b="1" dirty="0">
                <a:effectLst/>
                <a:latin typeface="Microsoft YaHei" panose="020B0503020204020204" pitchFamily="34" charset="-122"/>
                <a:ea typeface="Microsoft YaHei" panose="020B0503020204020204" pitchFamily="34" charset="-122"/>
              </a:rPr>
              <a:t>Large Language Models</a:t>
            </a:r>
            <a:r>
              <a:rPr lang="zh-CN" altLang="en-US" sz="2400" b="1" dirty="0">
                <a:effectLst/>
                <a:latin typeface="Microsoft YaHei" panose="020B0503020204020204" pitchFamily="34" charset="-122"/>
                <a:ea typeface="Microsoft YaHei" panose="020B0503020204020204" pitchFamily="34" charset="-122"/>
              </a:rPr>
              <a:t>，</a:t>
            </a:r>
            <a:r>
              <a:rPr lang="en-US" altLang="zh-CN" sz="2400" b="1" dirty="0">
                <a:effectLst/>
                <a:latin typeface="Microsoft YaHei" panose="020B0503020204020204" pitchFamily="34" charset="-122"/>
                <a:ea typeface="Microsoft YaHei" panose="020B0503020204020204" pitchFamily="34" charset="-122"/>
              </a:rPr>
              <a:t>LLM</a:t>
            </a:r>
            <a:r>
              <a:rPr lang="zh-CN" altLang="en-US" sz="2400" b="1" dirty="0">
                <a:effectLst/>
                <a:latin typeface="Microsoft YaHei" panose="020B0503020204020204" pitchFamily="34" charset="-122"/>
                <a:ea typeface="Microsoft YaHei" panose="020B0503020204020204" pitchFamily="34" charset="-122"/>
              </a:rPr>
              <a:t>），</a:t>
            </a:r>
            <a:r>
              <a:rPr lang="zh-CN" altLang="en-US" sz="2400" dirty="0">
                <a:effectLst/>
                <a:latin typeface="Microsoft YaHei" panose="020B0503020204020204" pitchFamily="34" charset="-122"/>
                <a:ea typeface="Microsoft YaHei" panose="020B0503020204020204" pitchFamily="34" charset="-122"/>
              </a:rPr>
              <a:t>也称大语言模型或大型语言模型，是一种由包含数百亿以上参数的深度神经网络构建的语言模型，通常使用自监督学习方法通过大量无标注文本进行训练。</a:t>
            </a:r>
            <a:endParaRPr lang="zh-CN" altLang="en-US" dirty="0">
              <a:effectLst/>
              <a:latin typeface="Microsoft YaHei" panose="020B0503020204020204" pitchFamily="34" charset="-122"/>
              <a:ea typeface="Microsoft YaHei" panose="020B0503020204020204" pitchFamily="34" charset="-122"/>
            </a:endParaRPr>
          </a:p>
        </p:txBody>
      </p:sp>
      <p:sp>
        <p:nvSpPr>
          <p:cNvPr id="7" name="TextBox 6">
            <a:extLst>
              <a:ext uri="{FF2B5EF4-FFF2-40B4-BE49-F238E27FC236}">
                <a16:creationId xmlns:a16="http://schemas.microsoft.com/office/drawing/2014/main" id="{248F42DD-0BDD-647F-F94B-A9AA89ECA10D}"/>
              </a:ext>
            </a:extLst>
          </p:cNvPr>
          <p:cNvSpPr txBox="1"/>
          <p:nvPr/>
        </p:nvSpPr>
        <p:spPr>
          <a:xfrm>
            <a:off x="498475" y="2859406"/>
            <a:ext cx="11195049" cy="3281796"/>
          </a:xfrm>
          <a:prstGeom prst="rect">
            <a:avLst/>
          </a:prstGeom>
          <a:noFill/>
        </p:spPr>
        <p:txBody>
          <a:bodyPr wrap="square">
            <a:spAutoFit/>
          </a:bodyPr>
          <a:lstStyle/>
          <a:p>
            <a:pPr algn="just">
              <a:lnSpc>
                <a:spcPct val="125000"/>
              </a:lnSpc>
            </a:pPr>
            <a:r>
              <a:rPr lang="en-CN" sz="2400" dirty="0">
                <a:latin typeface="Microsoft YaHei" panose="020B0503020204020204" pitchFamily="34" charset="-122"/>
                <a:ea typeface="Microsoft YaHei" panose="020B0503020204020204" pitchFamily="34" charset="-122"/>
              </a:rPr>
              <a:t>自2018年以来，Google、OpenAI、Meta、百度、华为等公司和研究机构都相继发布了包括BERT，GPT等在内多种模型，并在几乎所有自然语言处理任务中都表现出色。2019年大模型呈现爆发式的增长，特别是2022年11月ChatGPT（Chat Generative Pre-trained Transformer）发布后，更是引起了全世界的广泛关注。用户可以使用自然语言与系统交互，从而实现包括问答、分类、摘要、翻译、聊天等从理解到生成的各种任务。大规模语言模型展现出了强大的对世界知识掌握和对语言的理解能力。</a:t>
            </a:r>
          </a:p>
        </p:txBody>
      </p:sp>
    </p:spTree>
    <p:extLst>
      <p:ext uri="{BB962C8B-B14F-4D97-AF65-F5344CB8AC3E}">
        <p14:creationId xmlns:p14="http://schemas.microsoft.com/office/powerpoint/2010/main" val="42816686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文本框 5">
            <a:extLst>
              <a:ext uri="{FF2B5EF4-FFF2-40B4-BE49-F238E27FC236}">
                <a16:creationId xmlns:a16="http://schemas.microsoft.com/office/drawing/2014/main" id="{614236B1-2003-A14A-AB30-9AA9463EAFB2}"/>
              </a:ext>
            </a:extLst>
          </p:cNvPr>
          <p:cNvSpPr txBox="1">
            <a:spLocks noChangeArrowheads="1"/>
          </p:cNvSpPr>
          <p:nvPr/>
        </p:nvSpPr>
        <p:spPr bwMode="auto">
          <a:xfrm>
            <a:off x="9866313" y="1920875"/>
            <a:ext cx="20701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6600" b="1">
                <a:solidFill>
                  <a:srgbClr val="FFFFFF"/>
                </a:solidFill>
                <a:latin typeface="Arial" panose="020B0604020202020204" pitchFamily="34" charset="0"/>
                <a:cs typeface="Arial" panose="020B0604020202020204" pitchFamily="34" charset="0"/>
              </a:rPr>
              <a:t>2015</a:t>
            </a:r>
            <a:endParaRPr lang="zh-CN" altLang="en-US" sz="6600" b="1">
              <a:solidFill>
                <a:srgbClr val="FFFFFF"/>
              </a:solidFill>
              <a:latin typeface="Arial" panose="020B0604020202020204" pitchFamily="34" charset="0"/>
              <a:cs typeface="Arial" panose="020B0604020202020204" pitchFamily="34" charset="0"/>
            </a:endParaRPr>
          </a:p>
        </p:txBody>
      </p:sp>
      <p:sp>
        <p:nvSpPr>
          <p:cNvPr id="45061" name="文本框 8">
            <a:extLst>
              <a:ext uri="{FF2B5EF4-FFF2-40B4-BE49-F238E27FC236}">
                <a16:creationId xmlns:a16="http://schemas.microsoft.com/office/drawing/2014/main" id="{2BF663EC-4C9D-1F4B-8BDF-E8ECAC76C74F}"/>
              </a:ext>
            </a:extLst>
          </p:cNvPr>
          <p:cNvSpPr txBox="1">
            <a:spLocks noChangeArrowheads="1"/>
          </p:cNvSpPr>
          <p:nvPr/>
        </p:nvSpPr>
        <p:spPr bwMode="auto">
          <a:xfrm>
            <a:off x="8945563" y="3876675"/>
            <a:ext cx="249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2000" b="1">
                <a:solidFill>
                  <a:srgbClr val="FFFFFF"/>
                </a:solidFill>
                <a:latin typeface="微软雅黑" panose="020B0503020204020204" pitchFamily="34" charset="-122"/>
                <a:ea typeface="微软雅黑" panose="020B0503020204020204" pitchFamily="34" charset="-122"/>
              </a:rPr>
              <a:t>哎呀小小草演示设计</a:t>
            </a:r>
          </a:p>
        </p:txBody>
      </p:sp>
      <p:cxnSp>
        <p:nvCxnSpPr>
          <p:cNvPr id="45062" name="直接连接符 27">
            <a:extLst>
              <a:ext uri="{FF2B5EF4-FFF2-40B4-BE49-F238E27FC236}">
                <a16:creationId xmlns:a16="http://schemas.microsoft.com/office/drawing/2014/main" id="{638E0D22-E670-A046-8C5F-278F81A88EBF}"/>
              </a:ext>
            </a:extLst>
          </p:cNvPr>
          <p:cNvCxnSpPr>
            <a:cxnSpLocks noChangeShapeType="1"/>
          </p:cNvCxnSpPr>
          <p:nvPr/>
        </p:nvCxnSpPr>
        <p:spPr bwMode="auto">
          <a:xfrm>
            <a:off x="365125" y="369888"/>
            <a:ext cx="0" cy="311150"/>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cxnSp>
      <p:sp>
        <p:nvSpPr>
          <p:cNvPr id="45063" name="文本框 32">
            <a:extLst>
              <a:ext uri="{FF2B5EF4-FFF2-40B4-BE49-F238E27FC236}">
                <a16:creationId xmlns:a16="http://schemas.microsoft.com/office/drawing/2014/main" id="{FFCF7A53-F853-0F4D-8D98-0D04070EF150}"/>
              </a:ext>
            </a:extLst>
          </p:cNvPr>
          <p:cNvSpPr txBox="1">
            <a:spLocks noChangeArrowheads="1"/>
          </p:cNvSpPr>
          <p:nvPr/>
        </p:nvSpPr>
        <p:spPr bwMode="auto">
          <a:xfrm>
            <a:off x="360363" y="336550"/>
            <a:ext cx="8255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哎呀小小草</a:t>
            </a:r>
            <a:endParaRPr lang="en-US" altLang="zh-CN" sz="1000">
              <a:solidFill>
                <a:srgbClr val="FFFFFF"/>
              </a:solidFill>
              <a:latin typeface="微软雅黑" panose="020B0503020204020204" pitchFamily="34" charset="-122"/>
              <a:ea typeface="微软雅黑" panose="020B0503020204020204" pitchFamily="34" charset="-122"/>
            </a:endParaRPr>
          </a:p>
          <a:p>
            <a:pPr eaLnBrk="1" hangingPunct="1">
              <a:buFont typeface="Arial" panose="020B0604020202020204" pitchFamily="34" charset="0"/>
              <a:buNone/>
            </a:pPr>
            <a:r>
              <a:rPr lang="zh-CN" altLang="en-US" sz="1000">
                <a:solidFill>
                  <a:srgbClr val="FFFFFF"/>
                </a:solidFill>
                <a:latin typeface="微软雅黑" panose="020B0503020204020204" pitchFamily="34" charset="-122"/>
                <a:ea typeface="微软雅黑" panose="020B0503020204020204" pitchFamily="34" charset="-122"/>
              </a:rPr>
              <a:t>专业设计</a:t>
            </a:r>
          </a:p>
        </p:txBody>
      </p:sp>
      <p:sp>
        <p:nvSpPr>
          <p:cNvPr id="2" name="Slide Number Placeholder 1">
            <a:extLst>
              <a:ext uri="{FF2B5EF4-FFF2-40B4-BE49-F238E27FC236}">
                <a16:creationId xmlns:a16="http://schemas.microsoft.com/office/drawing/2014/main" id="{7DCAD46F-71A4-6C49-8862-534F87558693}"/>
              </a:ext>
            </a:extLst>
          </p:cNvPr>
          <p:cNvSpPr>
            <a:spLocks noGrp="1"/>
          </p:cNvSpPr>
          <p:nvPr>
            <p:ph type="sldNum" sz="quarter" idx="12"/>
          </p:nvPr>
        </p:nvSpPr>
        <p:spPr/>
        <p:txBody>
          <a:bodyPr/>
          <a:lstStyle/>
          <a:p>
            <a:fld id="{9F926C00-9D2D-0342-9BD1-AD5E2A62AA04}" type="slidenum">
              <a:rPr lang="zh-CN" altLang="en-US" smtClean="0"/>
              <a:pPr/>
              <a:t>40</a:t>
            </a:fld>
            <a:endParaRPr lang="zh-CN" altLang="en-US"/>
          </a:p>
        </p:txBody>
      </p:sp>
      <p:sp>
        <p:nvSpPr>
          <p:cNvPr id="3" name="文本框 6">
            <a:extLst>
              <a:ext uri="{FF2B5EF4-FFF2-40B4-BE49-F238E27FC236}">
                <a16:creationId xmlns:a16="http://schemas.microsoft.com/office/drawing/2014/main" id="{06936757-FF34-1B9F-4D2B-C0CAB75F264E}"/>
              </a:ext>
            </a:extLst>
          </p:cNvPr>
          <p:cNvSpPr txBox="1">
            <a:spLocks noChangeArrowheads="1"/>
          </p:cNvSpPr>
          <p:nvPr/>
        </p:nvSpPr>
        <p:spPr bwMode="auto">
          <a:xfrm>
            <a:off x="4373562" y="296317"/>
            <a:ext cx="34448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4400" b="1" dirty="0">
                <a:solidFill>
                  <a:schemeClr val="accent1">
                    <a:lumMod val="75000"/>
                  </a:schemeClr>
                </a:solidFill>
                <a:latin typeface="微软雅黑" panose="020B0503020204020204" pitchFamily="34" charset="-122"/>
                <a:ea typeface="微软雅黑" panose="020B0503020204020204" pitchFamily="34" charset="-122"/>
              </a:rPr>
              <a:t>本章小结</a:t>
            </a:r>
            <a:endParaRPr lang="zh-CN" altLang="en-CN" sz="4400" b="1" dirty="0">
              <a:solidFill>
                <a:schemeClr val="accent1">
                  <a:lumMod val="75000"/>
                </a:schemeClr>
              </a:solidFill>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8F24AB09-344C-D9BE-4256-21EF2407E135}"/>
              </a:ext>
            </a:extLst>
          </p:cNvPr>
          <p:cNvSpPr txBox="1"/>
          <p:nvPr/>
        </p:nvSpPr>
        <p:spPr>
          <a:xfrm>
            <a:off x="754062" y="1407293"/>
            <a:ext cx="10795680" cy="2797048"/>
          </a:xfrm>
          <a:prstGeom prst="rect">
            <a:avLst/>
          </a:prstGeom>
          <a:noFill/>
        </p:spPr>
        <p:txBody>
          <a:bodyPr wrap="square">
            <a:spAutoFit/>
          </a:bodyPr>
          <a:lstStyle/>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大规模语言模型自</a:t>
            </a:r>
            <a:r>
              <a:rPr lang="en-US" altLang="zh-CN" sz="2400" i="0" dirty="0">
                <a:effectLst/>
                <a:latin typeface="Microsoft YaHei" panose="020B0503020204020204" pitchFamily="34" charset="-122"/>
                <a:ea typeface="Microsoft YaHei" panose="020B0503020204020204" pitchFamily="34" charset="-122"/>
              </a:rPr>
              <a:t>2019 </a:t>
            </a:r>
            <a:r>
              <a:rPr lang="zh-CN" altLang="en-US" sz="2400" i="0" dirty="0">
                <a:effectLst/>
                <a:latin typeface="Microsoft YaHei" panose="020B0503020204020204" pitchFamily="34" charset="-122"/>
                <a:ea typeface="Microsoft YaHei" panose="020B0503020204020204" pitchFamily="34" charset="-122"/>
              </a:rPr>
              <a:t>年开始呈现爆发式的增长，特别是</a:t>
            </a:r>
            <a:r>
              <a:rPr lang="en-US" altLang="zh-CN" sz="2400" i="0" dirty="0">
                <a:effectLst/>
                <a:latin typeface="Microsoft YaHei" panose="020B0503020204020204" pitchFamily="34" charset="-122"/>
                <a:ea typeface="Microsoft YaHei" panose="020B0503020204020204" pitchFamily="34" charset="-122"/>
              </a:rPr>
              <a:t>2022 </a:t>
            </a:r>
            <a:r>
              <a:rPr lang="zh-CN" altLang="en-US" sz="2400" i="0" dirty="0">
                <a:effectLst/>
                <a:latin typeface="Microsoft YaHei" panose="020B0503020204020204" pitchFamily="34" charset="-122"/>
                <a:ea typeface="Microsoft YaHei" panose="020B0503020204020204" pitchFamily="34" charset="-122"/>
              </a:rPr>
              <a:t>年</a:t>
            </a:r>
            <a:r>
              <a:rPr lang="en-US" altLang="zh-CN" sz="2400" i="0" dirty="0">
                <a:effectLst/>
                <a:latin typeface="Microsoft YaHei" panose="020B0503020204020204" pitchFamily="34" charset="-122"/>
                <a:ea typeface="Microsoft YaHei" panose="020B0503020204020204" pitchFamily="34" charset="-122"/>
              </a:rPr>
              <a:t>11 </a:t>
            </a:r>
            <a:r>
              <a:rPr lang="zh-CN" altLang="en-US" sz="2400" i="0" dirty="0">
                <a:effectLst/>
                <a:latin typeface="Microsoft YaHei" panose="020B0503020204020204" pitchFamily="34" charset="-122"/>
                <a:ea typeface="Microsoft YaHei" panose="020B0503020204020204" pitchFamily="34" charset="-122"/>
              </a:rPr>
              <a:t>月</a:t>
            </a:r>
            <a:r>
              <a:rPr lang="en-US" altLang="zh-CN" sz="2400" i="0" dirty="0" err="1">
                <a:effectLst/>
                <a:latin typeface="Microsoft YaHei" panose="020B0503020204020204" pitchFamily="34" charset="-122"/>
                <a:ea typeface="Microsoft YaHei" panose="020B0503020204020204" pitchFamily="34" charset="-122"/>
              </a:rPr>
              <a:t>ChatGPT</a:t>
            </a:r>
            <a:r>
              <a:rPr lang="zh-CN" altLang="en-US" sz="2400" i="0" dirty="0">
                <a:effectLst/>
                <a:latin typeface="Microsoft YaHei" panose="020B0503020204020204" pitchFamily="34" charset="-122"/>
                <a:ea typeface="Microsoft YaHei" panose="020B0503020204020204" pitchFamily="34" charset="-122"/>
              </a:rPr>
              <a:t>发布后，更是引起了全世界的广泛关注。用户可以使用自然语言与系统交互，从而实现包括问答、分类、摘要、翻译、聊天等从理解到生成的各种任务。大语言模型展现出了强大的对世界知识掌握和对语言的理解能力。</a:t>
            </a:r>
          </a:p>
          <a:p>
            <a:pPr algn="just">
              <a:lnSpc>
                <a:spcPct val="150000"/>
              </a:lnSpc>
            </a:pPr>
            <a:r>
              <a:rPr lang="zh-CN" altLang="en-US" sz="2400" i="0" dirty="0">
                <a:effectLst/>
                <a:latin typeface="Microsoft YaHei" panose="020B0503020204020204" pitchFamily="34" charset="-122"/>
                <a:ea typeface="Microsoft YaHei" panose="020B0503020204020204" pitchFamily="34" charset="-122"/>
              </a:rPr>
              <a:t>本章主要介绍了大语言模型的基本概念、发展历程和构建流程。</a:t>
            </a:r>
            <a:endParaRPr lang="en-CN" sz="24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99914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5</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2587" y="1237774"/>
            <a:ext cx="11195049" cy="233538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a:t>
            </a:r>
            <a:r>
              <a:rPr lang="zh-CN" altLang="en-US" sz="2800" dirty="0">
                <a:effectLst/>
                <a:latin typeface="Microsoft YaHei" panose="020B0503020204020204" pitchFamily="34" charset="-122"/>
                <a:ea typeface="Microsoft YaHei" panose="020B0503020204020204" pitchFamily="34" charset="-122"/>
              </a:rPr>
              <a:t>是人类与其他动物最重要的区别</a:t>
            </a:r>
            <a:endParaRPr lang="en-US" altLang="zh-CN" sz="28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逻辑思维以语言的形式表达</a:t>
            </a:r>
            <a:endParaRPr lang="en-US" altLang="zh-CN" sz="2400" dirty="0">
              <a:effectLst/>
              <a:latin typeface="Microsoft YaHei" panose="020B0503020204020204" pitchFamily="34" charset="-122"/>
              <a:ea typeface="Microsoft YaHei" panose="020B0503020204020204" pitchFamily="34" charset="-122"/>
            </a:endParaRPr>
          </a:p>
          <a:p>
            <a:pPr marL="457200" indent="-457200">
              <a:lnSpc>
                <a:spcPct val="150000"/>
              </a:lnSpc>
              <a:buFont typeface="Arial" panose="020B0604020202020204" pitchFamily="34" charset="0"/>
              <a:buChar char="•"/>
            </a:pPr>
            <a:r>
              <a:rPr lang="zh-CN" altLang="en-US" sz="2400" dirty="0">
                <a:effectLst/>
                <a:latin typeface="Microsoft YaHei" panose="020B0503020204020204" pitchFamily="34" charset="-122"/>
                <a:ea typeface="Microsoft YaHei" panose="020B0503020204020204" pitchFamily="34" charset="-122"/>
              </a:rPr>
              <a:t>知识以文字的形式记录和传播</a:t>
            </a:r>
          </a:p>
          <a:p>
            <a:pPr algn="just">
              <a:lnSpc>
                <a:spcPct val="150000"/>
              </a:lnSpc>
            </a:pPr>
            <a:endParaRPr lang="zh-CN" altLang="en-US" sz="2400" dirty="0">
              <a:effectLst/>
              <a:latin typeface="Microsoft YaHei" panose="020B0503020204020204" pitchFamily="34" charset="-122"/>
              <a:ea typeface="Microsoft YaHei" panose="020B0503020204020204" pitchFamily="34" charset="-122"/>
            </a:endParaRPr>
          </a:p>
        </p:txBody>
      </p:sp>
      <p:sp>
        <p:nvSpPr>
          <p:cNvPr id="5" name="TextBox 4">
            <a:extLst>
              <a:ext uri="{FF2B5EF4-FFF2-40B4-BE49-F238E27FC236}">
                <a16:creationId xmlns:a16="http://schemas.microsoft.com/office/drawing/2014/main" id="{A9412A14-D78C-8481-C08A-A133BABB4285}"/>
              </a:ext>
            </a:extLst>
          </p:cNvPr>
          <p:cNvSpPr txBox="1"/>
          <p:nvPr/>
        </p:nvSpPr>
        <p:spPr>
          <a:xfrm>
            <a:off x="382588" y="4064615"/>
            <a:ext cx="11195048" cy="1308820"/>
          </a:xfrm>
          <a:prstGeom prst="rect">
            <a:avLst/>
          </a:prstGeom>
          <a:noFill/>
        </p:spPr>
        <p:txBody>
          <a:bodyPr wrap="square">
            <a:spAutoFit/>
          </a:bodyPr>
          <a:lstStyle/>
          <a:p>
            <a:pPr algn="just">
              <a:lnSpc>
                <a:spcPct val="150000"/>
              </a:lnSpc>
            </a:pPr>
            <a:r>
              <a:rPr lang="zh-CN" altLang="en-US" sz="2800" dirty="0">
                <a:latin typeface="Microsoft YaHei" panose="020B0503020204020204" pitchFamily="34" charset="-122"/>
                <a:ea typeface="Microsoft YaHei" panose="020B0503020204020204" pitchFamily="34" charset="-122"/>
              </a:rPr>
              <a:t>如果人工智能想要获取知识，就必须懂得理解人类使用的</a:t>
            </a:r>
            <a:r>
              <a:rPr lang="zh-CN" altLang="en-US" sz="2800" b="1" dirty="0">
                <a:solidFill>
                  <a:srgbClr val="0070C0"/>
                </a:solidFill>
                <a:latin typeface="Microsoft YaHei" panose="020B0503020204020204" pitchFamily="34" charset="-122"/>
                <a:ea typeface="Microsoft YaHei" panose="020B0503020204020204" pitchFamily="34" charset="-122"/>
              </a:rPr>
              <a:t>不太精确</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可能有歧义</a:t>
            </a:r>
            <a:r>
              <a:rPr lang="zh-CN" altLang="en-US" sz="2800" dirty="0">
                <a:solidFill>
                  <a:srgbClr val="0070C0"/>
                </a:solidFill>
                <a:latin typeface="Microsoft YaHei" panose="020B0503020204020204" pitchFamily="34" charset="-122"/>
                <a:ea typeface="Microsoft YaHei" panose="020B0503020204020204" pitchFamily="34" charset="-122"/>
              </a:rPr>
              <a:t>、</a:t>
            </a:r>
            <a:r>
              <a:rPr lang="zh-CN" altLang="en-US" sz="2800" b="1" dirty="0">
                <a:solidFill>
                  <a:srgbClr val="0070C0"/>
                </a:solidFill>
                <a:latin typeface="Microsoft YaHei" panose="020B0503020204020204" pitchFamily="34" charset="-122"/>
                <a:ea typeface="Microsoft YaHei" panose="020B0503020204020204" pitchFamily="34" charset="-122"/>
              </a:rPr>
              <a:t>混乱的</a:t>
            </a:r>
            <a:r>
              <a:rPr lang="zh-CN" altLang="en-US" sz="2800" dirty="0">
                <a:latin typeface="Microsoft YaHei" panose="020B0503020204020204" pitchFamily="34" charset="-122"/>
                <a:ea typeface="Microsoft YaHei" panose="020B0503020204020204" pitchFamily="34" charset="-122"/>
              </a:rPr>
              <a:t>语言。</a:t>
            </a:r>
          </a:p>
        </p:txBody>
      </p:sp>
      <p:sp>
        <p:nvSpPr>
          <p:cNvPr id="6" name="平行四边形 6">
            <a:extLst>
              <a:ext uri="{FF2B5EF4-FFF2-40B4-BE49-F238E27FC236}">
                <a16:creationId xmlns:a16="http://schemas.microsoft.com/office/drawing/2014/main" id="{62402670-88F7-00BE-BEC8-509EB7494180}"/>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4768F061-94BB-BE7C-5665-9CCFDD729FA0}"/>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E6A8A988-B588-9F98-9F98-6D4397497078}"/>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761E483E-4D4E-69FC-99FA-00756F638724}"/>
              </a:ext>
            </a:extLst>
          </p:cNvPr>
          <p:cNvSpPr>
            <a:spLocks noChangeArrowheads="1"/>
          </p:cNvSpPr>
          <p:nvPr/>
        </p:nvSpPr>
        <p:spPr bwMode="auto">
          <a:xfrm>
            <a:off x="1211281" y="406400"/>
            <a:ext cx="51090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语言是人类与其他动物最重要的区别</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A9EF1F56-8DD5-73DE-FA2C-D4C1597A4132}"/>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1A95CC18-770E-B408-BA4C-2BB792D61EB1}"/>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C5BEED1A-9A9F-6878-92F7-5248963CCFB4}"/>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Tree>
    <p:extLst>
      <p:ext uri="{BB962C8B-B14F-4D97-AF65-F5344CB8AC3E}">
        <p14:creationId xmlns:p14="http://schemas.microsoft.com/office/powerpoint/2010/main" val="1113826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6</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94779" y="1068102"/>
            <a:ext cx="11377612" cy="5454763"/>
          </a:xfrm>
          <a:prstGeom prst="rect">
            <a:avLst/>
          </a:prstGeom>
          <a:noFill/>
        </p:spPr>
        <p:txBody>
          <a:bodyPr wrap="square">
            <a:spAutoFit/>
          </a:bodyPr>
          <a:lstStyle/>
          <a:p>
            <a:pPr algn="just">
              <a:lnSpc>
                <a:spcPct val="150000"/>
              </a:lnSpc>
            </a:pPr>
            <a:r>
              <a:rPr lang="zh-CN" altLang="en-US" sz="2800" b="1" dirty="0">
                <a:solidFill>
                  <a:srgbClr val="0070C0"/>
                </a:solidFill>
                <a:effectLst/>
                <a:latin typeface="Microsoft YaHei" panose="020B0503020204020204" pitchFamily="34" charset="-122"/>
                <a:ea typeface="Microsoft YaHei" panose="020B0503020204020204" pitchFamily="34" charset="-122"/>
              </a:rPr>
              <a:t>语言模型</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Language Model</a:t>
            </a:r>
            <a:r>
              <a:rPr lang="zh-CN" altLang="en-US" sz="2800" dirty="0">
                <a:effectLst/>
                <a:latin typeface="Microsoft YaHei" panose="020B0503020204020204" pitchFamily="34" charset="-122"/>
                <a:ea typeface="Microsoft YaHei" panose="020B0503020204020204" pitchFamily="34" charset="-122"/>
              </a:rPr>
              <a:t>，</a:t>
            </a:r>
            <a:r>
              <a:rPr lang="en-US" altLang="zh-CN" sz="2800" dirty="0">
                <a:effectLst/>
                <a:latin typeface="Microsoft YaHei" panose="020B0503020204020204" pitchFamily="34" charset="-122"/>
                <a:ea typeface="Microsoft YaHei" panose="020B0503020204020204" pitchFamily="34" charset="-122"/>
              </a:rPr>
              <a:t>LM</a:t>
            </a:r>
            <a:r>
              <a:rPr lang="zh-CN" altLang="en-US" sz="2800" dirty="0">
                <a:effectLst/>
                <a:latin typeface="Microsoft YaHei" panose="020B0503020204020204" pitchFamily="34" charset="-122"/>
                <a:ea typeface="Microsoft YaHei" panose="020B0503020204020204" pitchFamily="34" charset="-122"/>
              </a:rPr>
              <a:t>）目标是建模自然语言的概率分布</a:t>
            </a:r>
            <a:endParaRPr lang="en-US" altLang="zh-CN" sz="2800" dirty="0">
              <a:effectLst/>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词汇表 </a:t>
            </a:r>
            <a:r>
              <a:rPr lang="en-US" altLang="zh-CN" sz="2400" dirty="0">
                <a:latin typeface="Microsoft YaHei" panose="020B0503020204020204" pitchFamily="34" charset="-122"/>
                <a:ea typeface="Microsoft YaHei" panose="020B0503020204020204" pitchFamily="34" charset="-122"/>
              </a:rPr>
              <a:t>V </a:t>
            </a:r>
            <a:r>
              <a:rPr lang="zh-CN" altLang="en-US" sz="2400" dirty="0">
                <a:latin typeface="Microsoft YaHei" panose="020B0503020204020204" pitchFamily="34" charset="-122"/>
                <a:ea typeface="Microsoft YaHei" panose="020B0503020204020204" pitchFamily="34" charset="-122"/>
              </a:rPr>
              <a:t>上的语言模型由函数 </a:t>
            </a:r>
            <a:r>
              <a:rPr lang="en-US" altLang="zh-CN" sz="2400" dirty="0">
                <a:latin typeface="Microsoft YaHei" panose="020B0503020204020204" pitchFamily="34" charset="-122"/>
                <a:ea typeface="Microsoft YaHei" panose="020B0503020204020204" pitchFamily="34" charset="-122"/>
              </a:rPr>
              <a:t>P(w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表示，表示词序列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作为一个句子出现的可能性大小。对于任意词串 </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V+</a:t>
            </a:r>
            <a:r>
              <a:rPr lang="zh-CN" altLang="en-US" sz="2400" dirty="0">
                <a:latin typeface="Microsoft YaHei" panose="020B0503020204020204" pitchFamily="34" charset="-122"/>
                <a:ea typeface="Microsoft YaHei" panose="020B0503020204020204" pitchFamily="34" charset="-122"/>
              </a:rPr>
              <a:t>，则有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 0</a:t>
            </a:r>
            <a:r>
              <a:rPr lang="zh-CN" altLang="en-US" sz="2400" dirty="0">
                <a:latin typeface="Microsoft YaHei" panose="020B0503020204020204" pitchFamily="34" charset="-122"/>
                <a:ea typeface="Microsoft YaHei" panose="020B0503020204020204" pitchFamily="34" charset="-122"/>
              </a:rPr>
              <a:t>，并且对于所有词串，函数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满足归一化条件：</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由于联合概率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的参数量十分巨大，直接计算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非常困难。如果把</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看作一个变量，那么它具有 </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V|</a:t>
            </a:r>
            <a:r>
              <a:rPr lang="en-US" altLang="zh-CN" sz="2400" baseline="30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种可能。</a:t>
            </a:r>
            <a:endParaRPr lang="en-US" altLang="zh-CN" sz="2400" dirty="0">
              <a:latin typeface="Microsoft YaHei" panose="020B0503020204020204" pitchFamily="34" charset="-122"/>
              <a:ea typeface="Microsoft YaHei" panose="020B0503020204020204" pitchFamily="34" charset="-122"/>
            </a:endParaRPr>
          </a:p>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按照</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现代汉语词典（第七版）</a:t>
            </a:r>
            <a:r>
              <a:rPr lang="en-US" altLang="zh-CN"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包含</a:t>
            </a:r>
            <a:r>
              <a:rPr lang="en-US" altLang="zh-CN" sz="2400" dirty="0">
                <a:latin typeface="Microsoft YaHei" panose="020B0503020204020204" pitchFamily="34" charset="-122"/>
                <a:ea typeface="Microsoft YaHei" panose="020B0503020204020204" pitchFamily="34" charset="-122"/>
              </a:rPr>
              <a:t>7</a:t>
            </a:r>
            <a:r>
              <a:rPr lang="zh-CN" altLang="en-US" sz="2400" dirty="0">
                <a:latin typeface="Microsoft YaHei" panose="020B0503020204020204" pitchFamily="34" charset="-122"/>
                <a:ea typeface="Microsoft YaHei" panose="020B0503020204020204" pitchFamily="34" charset="-122"/>
              </a:rPr>
              <a:t>万词条，句子长度按照</a:t>
            </a:r>
            <a:r>
              <a:rPr lang="en-US" altLang="zh-CN" sz="2400" dirty="0">
                <a:latin typeface="Microsoft YaHei" panose="020B0503020204020204" pitchFamily="34" charset="-122"/>
                <a:ea typeface="Microsoft YaHei" panose="020B0503020204020204" pitchFamily="34" charset="-122"/>
              </a:rPr>
              <a:t>20</a:t>
            </a:r>
            <a:r>
              <a:rPr lang="zh-CN" altLang="en-US" sz="2400" dirty="0">
                <a:latin typeface="Microsoft YaHei" panose="020B0503020204020204" pitchFamily="34" charset="-122"/>
                <a:ea typeface="Microsoft YaHei" panose="020B0503020204020204" pitchFamily="34" charset="-122"/>
              </a:rPr>
              <a:t>个词计算，模型参数量达到</a:t>
            </a:r>
            <a:r>
              <a:rPr lang="en-US" altLang="zh-CN" sz="2400" b="1" dirty="0">
                <a:solidFill>
                  <a:srgbClr val="0070C0"/>
                </a:solidFill>
                <a:latin typeface="Microsoft YaHei" panose="020B0503020204020204" pitchFamily="34" charset="-122"/>
                <a:ea typeface="Microsoft YaHei" panose="020B0503020204020204" pitchFamily="34" charset="-122"/>
              </a:rPr>
              <a:t>7.9792</a:t>
            </a:r>
            <a:r>
              <a:rPr lang="zh-CN" altLang="en-US" sz="2400" b="1" dirty="0">
                <a:solidFill>
                  <a:srgbClr val="0070C0"/>
                </a:solidFill>
                <a:latin typeface="Microsoft YaHei" panose="020B0503020204020204" pitchFamily="34" charset="-122"/>
                <a:ea typeface="Microsoft YaHei" panose="020B0503020204020204" pitchFamily="34" charset="-122"/>
              </a:rPr>
              <a:t>*</a:t>
            </a:r>
            <a:r>
              <a:rPr lang="en-US" altLang="zh-CN" sz="2400" b="1" dirty="0">
                <a:solidFill>
                  <a:srgbClr val="0070C0"/>
                </a:solidFill>
                <a:latin typeface="Microsoft YaHei" panose="020B0503020204020204" pitchFamily="34" charset="-122"/>
                <a:ea typeface="Microsoft YaHei" panose="020B0503020204020204" pitchFamily="34" charset="-122"/>
              </a:rPr>
              <a:t> 10</a:t>
            </a:r>
            <a:r>
              <a:rPr lang="en-US" altLang="zh-CN" sz="2400" b="1" baseline="30000" dirty="0">
                <a:solidFill>
                  <a:srgbClr val="0070C0"/>
                </a:solidFill>
                <a:latin typeface="Microsoft YaHei" panose="020B0503020204020204" pitchFamily="34" charset="-122"/>
                <a:ea typeface="Microsoft YaHei" panose="020B0503020204020204" pitchFamily="34" charset="-122"/>
              </a:rPr>
              <a:t>96</a:t>
            </a:r>
            <a:r>
              <a:rPr lang="zh-CN" altLang="en-US" sz="2400" dirty="0">
                <a:latin typeface="Microsoft YaHei" panose="020B0503020204020204" pitchFamily="34" charset="-122"/>
                <a:ea typeface="Microsoft YaHei" panose="020B0503020204020204" pitchFamily="34" charset="-122"/>
              </a:rPr>
              <a:t>的天文数字。</a:t>
            </a:r>
            <a:endParaRPr lang="en-US" altLang="zh-CN" sz="2400" dirty="0">
              <a:latin typeface="Microsoft YaHei" panose="020B0503020204020204" pitchFamily="34" charset="-122"/>
              <a:ea typeface="Microsoft YaHei" panose="020B0503020204020204" pitchFamily="34" charset="-122"/>
            </a:endParaRPr>
          </a:p>
          <a:p>
            <a:pPr algn="just">
              <a:lnSpc>
                <a:spcPct val="150000"/>
              </a:lnSpc>
            </a:pPr>
            <a:endParaRPr lang="zh-CN" altLang="en-US" sz="2000" dirty="0">
              <a:effectLst/>
              <a:latin typeface="Microsoft YaHei" panose="020B0503020204020204" pitchFamily="34" charset="-122"/>
              <a:ea typeface="Microsoft YaHei" panose="020B0503020204020204" pitchFamily="34" charset="-122"/>
            </a:endParaRPr>
          </a:p>
        </p:txBody>
      </p:sp>
      <p:sp>
        <p:nvSpPr>
          <p:cNvPr id="6" name="平行四边形 6">
            <a:extLst>
              <a:ext uri="{FF2B5EF4-FFF2-40B4-BE49-F238E27FC236}">
                <a16:creationId xmlns:a16="http://schemas.microsoft.com/office/drawing/2014/main" id="{0DF671AF-E576-E10D-A32C-EA71AA4A5B15}"/>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7" name="平行四边形 7">
            <a:extLst>
              <a:ext uri="{FF2B5EF4-FFF2-40B4-BE49-F238E27FC236}">
                <a16:creationId xmlns:a16="http://schemas.microsoft.com/office/drawing/2014/main" id="{F3C189F8-39EB-169C-D06D-858FC81987FB}"/>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8" name="文本框 5">
            <a:extLst>
              <a:ext uri="{FF2B5EF4-FFF2-40B4-BE49-F238E27FC236}">
                <a16:creationId xmlns:a16="http://schemas.microsoft.com/office/drawing/2014/main" id="{43C482E1-6C36-FDDD-37CA-796F1AC4EC31}"/>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grpSp>
        <p:nvGrpSpPr>
          <p:cNvPr id="10" name="组合 11">
            <a:extLst>
              <a:ext uri="{FF2B5EF4-FFF2-40B4-BE49-F238E27FC236}">
                <a16:creationId xmlns:a16="http://schemas.microsoft.com/office/drawing/2014/main" id="{26327E3F-2978-A6A7-7E7A-4C15F153E1C8}"/>
              </a:ext>
            </a:extLst>
          </p:cNvPr>
          <p:cNvGrpSpPr>
            <a:grpSpLocks/>
          </p:cNvGrpSpPr>
          <p:nvPr/>
        </p:nvGrpSpPr>
        <p:grpSpPr bwMode="auto">
          <a:xfrm>
            <a:off x="11480800" y="479425"/>
            <a:ext cx="333375" cy="333375"/>
            <a:chOff x="0" y="0"/>
            <a:chExt cx="449943" cy="449943"/>
          </a:xfrm>
        </p:grpSpPr>
        <p:sp>
          <p:nvSpPr>
            <p:cNvPr id="11" name="椭圆 9">
              <a:extLst>
                <a:ext uri="{FF2B5EF4-FFF2-40B4-BE49-F238E27FC236}">
                  <a16:creationId xmlns:a16="http://schemas.microsoft.com/office/drawing/2014/main" id="{328BF95C-C791-A31C-8F87-B43A0C52032B}"/>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2" name="等腰三角形 10">
              <a:extLst>
                <a:ext uri="{FF2B5EF4-FFF2-40B4-BE49-F238E27FC236}">
                  <a16:creationId xmlns:a16="http://schemas.microsoft.com/office/drawing/2014/main" id="{B38A32FB-D0EB-6CB2-96D9-20AA6FD58F3F}"/>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14" name="矩形 8">
            <a:extLst>
              <a:ext uri="{FF2B5EF4-FFF2-40B4-BE49-F238E27FC236}">
                <a16:creationId xmlns:a16="http://schemas.microsoft.com/office/drawing/2014/main" id="{DB44B0D0-B4FA-2A50-9F2D-602134983DE4}"/>
              </a:ext>
            </a:extLst>
          </p:cNvPr>
          <p:cNvSpPr>
            <a:spLocks noChangeArrowheads="1"/>
          </p:cNvSpPr>
          <p:nvPr/>
        </p:nvSpPr>
        <p:spPr bwMode="auto">
          <a:xfrm>
            <a:off x="1248742" y="408136"/>
            <a:ext cx="603242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语言模型目标就是建模自然语言的概率分布</a:t>
            </a:r>
          </a:p>
          <a:p>
            <a:pPr>
              <a:buFont typeface="Arial" panose="020B0604020202020204" pitchFamily="34" charset="0"/>
              <a:buNone/>
            </a:pP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 name="Picture 2">
            <a:extLst>
              <a:ext uri="{FF2B5EF4-FFF2-40B4-BE49-F238E27FC236}">
                <a16:creationId xmlns:a16="http://schemas.microsoft.com/office/drawing/2014/main" id="{7961237E-E0F0-FB9C-4501-DB6D681AFD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0650" y="3337956"/>
            <a:ext cx="4330700" cy="482600"/>
          </a:xfrm>
          <a:prstGeom prst="rect">
            <a:avLst/>
          </a:prstGeom>
        </p:spPr>
      </p:pic>
    </p:spTree>
    <p:extLst>
      <p:ext uri="{BB962C8B-B14F-4D97-AF65-F5344CB8AC3E}">
        <p14:creationId xmlns:p14="http://schemas.microsoft.com/office/powerpoint/2010/main" val="1379215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7</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为了减少 </a:t>
            </a:r>
            <a:r>
              <a:rPr lang="en-US" altLang="zh-CN" sz="2400" dirty="0">
                <a:latin typeface="Microsoft YaHei" panose="020B0503020204020204" pitchFamily="34" charset="-122"/>
                <a:ea typeface="Microsoft YaHei" panose="020B0503020204020204" pitchFamily="34" charset="-122"/>
              </a:rPr>
              <a:t>P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模型参数量，可以利用句子序列通常情况下从左至右的生成过程进行分解，使用链式法则得到：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9834979B-0107-C721-056C-24A35FCA6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8319" y="1970391"/>
            <a:ext cx="8487502" cy="1458609"/>
          </a:xfrm>
          <a:prstGeom prst="rect">
            <a:avLst/>
          </a:prstGeom>
        </p:spPr>
      </p:pic>
      <p:sp>
        <p:nvSpPr>
          <p:cNvPr id="7" name="TextBox 6">
            <a:extLst>
              <a:ext uri="{FF2B5EF4-FFF2-40B4-BE49-F238E27FC236}">
                <a16:creationId xmlns:a16="http://schemas.microsoft.com/office/drawing/2014/main" id="{CC2FF3D8-1BD3-CB38-846B-DEBBC82EB3E3}"/>
              </a:ext>
            </a:extLst>
          </p:cNvPr>
          <p:cNvSpPr txBox="1"/>
          <p:nvPr/>
        </p:nvSpPr>
        <p:spPr>
          <a:xfrm>
            <a:off x="482291" y="3481404"/>
            <a:ext cx="11331883" cy="1896801"/>
          </a:xfrm>
          <a:prstGeom prst="rect">
            <a:avLst/>
          </a:prstGeom>
          <a:noFill/>
        </p:spPr>
        <p:txBody>
          <a:bodyPr wrap="square">
            <a:spAutoFit/>
          </a:bodyPr>
          <a:lstStyle/>
          <a:p>
            <a:pPr>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由此，</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zh-CN" altLang="en-US" sz="2400" dirty="0">
                <a:latin typeface="Microsoft YaHei" panose="020B0503020204020204" pitchFamily="34" charset="-122"/>
                <a:ea typeface="Microsoft YaHei" panose="020B0503020204020204" pitchFamily="34" charset="-122"/>
              </a:rPr>
              <a:t>的生成过程可以看作单词逐个生成的过程。首先生成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之后根据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再根据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1</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和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2</a:t>
            </a:r>
            <a:r>
              <a:rPr lang="en-US" sz="2400" dirty="0">
                <a:latin typeface="Microsoft YaHei" panose="020B0503020204020204" pitchFamily="34" charset="-122"/>
                <a:ea typeface="Microsoft YaHei" panose="020B0503020204020204" pitchFamily="34" charset="-122"/>
              </a:rPr>
              <a:t> </a:t>
            </a:r>
            <a:r>
              <a:rPr lang="zh-CN" altLang="en-US" sz="2400" dirty="0">
                <a:latin typeface="Microsoft YaHei" panose="020B0503020204020204" pitchFamily="34" charset="-122"/>
                <a:ea typeface="Microsoft YaHei" panose="020B0503020204020204" pitchFamily="34" charset="-122"/>
              </a:rPr>
              <a:t>生成 </a:t>
            </a:r>
            <a:r>
              <a:rPr lang="en-US" sz="2400" dirty="0">
                <a:latin typeface="Microsoft YaHei" panose="020B0503020204020204" pitchFamily="34" charset="-122"/>
                <a:ea typeface="Microsoft YaHei" panose="020B0503020204020204" pitchFamily="34" charset="-122"/>
              </a:rPr>
              <a:t>w</a:t>
            </a:r>
            <a:r>
              <a:rPr lang="en-US" sz="2400" baseline="-25000" dirty="0">
                <a:latin typeface="Microsoft YaHei" panose="020B0503020204020204" pitchFamily="34" charset="-122"/>
                <a:ea typeface="Microsoft YaHei" panose="020B0503020204020204" pitchFamily="34" charset="-122"/>
              </a:rPr>
              <a:t>3</a:t>
            </a:r>
            <a:r>
              <a:rPr lang="en-US" sz="2400" dirty="0">
                <a:latin typeface="Microsoft YaHei" panose="020B0503020204020204" pitchFamily="34" charset="-122"/>
                <a:ea typeface="Microsoft YaHei" panose="020B0503020204020204" pitchFamily="34" charset="-122"/>
              </a:rPr>
              <a:t>，</a:t>
            </a:r>
            <a:r>
              <a:rPr lang="zh-CN" altLang="en-US" sz="2400" dirty="0">
                <a:latin typeface="Microsoft YaHei" panose="020B0503020204020204" pitchFamily="34" charset="-122"/>
                <a:ea typeface="Microsoft YaHei" panose="020B0503020204020204" pitchFamily="34" charset="-122"/>
              </a:rPr>
              <a:t>以此类推，根据前 </a:t>
            </a:r>
            <a:r>
              <a:rPr lang="en-US" sz="2400" dirty="0">
                <a:latin typeface="Microsoft YaHei" panose="020B0503020204020204" pitchFamily="34" charset="-122"/>
                <a:ea typeface="Microsoft YaHei" panose="020B0503020204020204" pitchFamily="34" charset="-122"/>
              </a:rPr>
              <a:t>m − 1 </a:t>
            </a:r>
            <a:r>
              <a:rPr lang="zh-CN" altLang="en-US" sz="2400" dirty="0">
                <a:latin typeface="Microsoft YaHei" panose="020B0503020204020204" pitchFamily="34" charset="-122"/>
                <a:ea typeface="Microsoft YaHei" panose="020B0503020204020204" pitchFamily="34" charset="-122"/>
              </a:rPr>
              <a:t>个单词生成最后一个单词 </a:t>
            </a:r>
            <a:r>
              <a:rPr lang="en-US" sz="2400" dirty="0" err="1">
                <a:latin typeface="Microsoft YaHei" panose="020B0503020204020204" pitchFamily="34" charset="-122"/>
                <a:ea typeface="Microsoft YaHei" panose="020B0503020204020204" pitchFamily="34" charset="-122"/>
              </a:rPr>
              <a:t>w</a:t>
            </a:r>
            <a:r>
              <a:rPr lang="en-US" sz="2400" baseline="-25000" dirty="0" err="1">
                <a:latin typeface="Microsoft YaHei" panose="020B0503020204020204" pitchFamily="34" charset="-122"/>
                <a:ea typeface="Microsoft YaHei" panose="020B0503020204020204" pitchFamily="34" charset="-122"/>
              </a:rPr>
              <a:t>m</a:t>
            </a:r>
            <a:br>
              <a:rPr lang="en-US" sz="2400" dirty="0">
                <a:latin typeface="Microsoft YaHei" panose="020B0503020204020204" pitchFamily="34" charset="-122"/>
                <a:ea typeface="Microsoft YaHei" panose="020B0503020204020204" pitchFamily="34" charset="-122"/>
              </a:rPr>
            </a:br>
            <a:endParaRPr lang="en-CN" sz="2400" dirty="0">
              <a:latin typeface="Microsoft YaHei" panose="020B0503020204020204" pitchFamily="34" charset="-122"/>
              <a:ea typeface="Microsoft YaHei" panose="020B0503020204020204" pitchFamily="34" charset="-122"/>
            </a:endParaRPr>
          </a:p>
        </p:txBody>
      </p:sp>
      <p:pic>
        <p:nvPicPr>
          <p:cNvPr id="9" name="Picture 8">
            <a:extLst>
              <a:ext uri="{FF2B5EF4-FFF2-40B4-BE49-F238E27FC236}">
                <a16:creationId xmlns:a16="http://schemas.microsoft.com/office/drawing/2014/main" id="{96147A78-E0E6-DF95-5073-1B835C4AE07A}"/>
              </a:ext>
            </a:extLst>
          </p:cNvPr>
          <p:cNvPicPr>
            <a:picLocks noChangeAspect="1"/>
          </p:cNvPicPr>
          <p:nvPr/>
        </p:nvPicPr>
        <p:blipFill rotWithShape="1">
          <a:blip r:embed="rId4">
            <a:extLst>
              <a:ext uri="{28A0092B-C50C-407E-A947-70E740481C1C}">
                <a14:useLocalDpi xmlns:a14="http://schemas.microsoft.com/office/drawing/2010/main" val="0"/>
              </a:ext>
            </a:extLst>
          </a:blip>
          <a:srcRect t="34766"/>
          <a:stretch/>
        </p:blipFill>
        <p:spPr>
          <a:xfrm>
            <a:off x="996951" y="5248047"/>
            <a:ext cx="10181818" cy="1108303"/>
          </a:xfrm>
          <a:prstGeom prst="rect">
            <a:avLst/>
          </a:prstGeom>
        </p:spPr>
      </p:pic>
    </p:spTree>
    <p:extLst>
      <p:ext uri="{BB962C8B-B14F-4D97-AF65-F5344CB8AC3E}">
        <p14:creationId xmlns:p14="http://schemas.microsoft.com/office/powerpoint/2010/main" val="3847039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zh-CN" altLang="en-US" sz="2400" b="1" dirty="0">
                <a:solidFill>
                  <a:schemeClr val="bg1"/>
                </a:solidFill>
                <a:latin typeface="微软雅黑" panose="020B0503020204020204" pitchFamily="34" charset="-122"/>
                <a:ea typeface="微软雅黑" panose="020B0503020204020204" pitchFamily="34" charset="-122"/>
              </a:rPr>
              <a:t>语言模型概述</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8</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2204578"/>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仅通过上述过程模型的参数量依然没有下降，</a:t>
            </a:r>
            <a:r>
              <a:rPr lang="en-US" altLang="zh-CN" sz="2400" dirty="0">
                <a:latin typeface="Microsoft YaHei" panose="020B0503020204020204" pitchFamily="34" charset="-122"/>
                <a:ea typeface="Microsoft YaHei" panose="020B0503020204020204" pitchFamily="34" charset="-122"/>
              </a:rPr>
              <a:t>P(</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m</a:t>
            </a:r>
            <a:r>
              <a:rPr lang="en-US" altLang="zh-CN" sz="2400" dirty="0">
                <a:latin typeface="Microsoft YaHei" panose="020B0503020204020204" pitchFamily="34" charset="-122"/>
                <a:ea typeface="Microsoft YaHei" panose="020B0503020204020204" pitchFamily="34" charset="-122"/>
              </a:rPr>
              <a:t>| 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m-1</a:t>
            </a:r>
            <a:r>
              <a:rPr lang="en-US" altLang="zh-CN" sz="2400" dirty="0">
                <a:latin typeface="Microsoft YaHei" panose="020B0503020204020204" pitchFamily="34" charset="-122"/>
                <a:ea typeface="Microsoft YaHei" panose="020B0503020204020204" pitchFamily="34" charset="-122"/>
              </a:rPr>
              <a:t> ) </a:t>
            </a:r>
            <a:r>
              <a:rPr lang="zh-CN" altLang="en-US" sz="2400" dirty="0">
                <a:latin typeface="Microsoft YaHei" panose="020B0503020204020204" pitchFamily="34" charset="-122"/>
                <a:ea typeface="Microsoft YaHei" panose="020B0503020204020204" pitchFamily="34" charset="-122"/>
              </a:rPr>
              <a:t>的参数量依然是天文数字。然而基于上述转换，我们可以进一步的对模型进行简化</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en-US" altLang="zh-CN" sz="2400" dirty="0">
                <a:latin typeface="Microsoft YaHei" panose="020B0503020204020204" pitchFamily="34" charset="-122"/>
                <a:ea typeface="Microsoft YaHei" panose="020B0503020204020204" pitchFamily="34" charset="-122"/>
              </a:rPr>
              <a:t>n </a:t>
            </a:r>
            <a:r>
              <a:rPr lang="zh-CN" altLang="en-US" sz="2400" dirty="0">
                <a:latin typeface="Microsoft YaHei" panose="020B0503020204020204" pitchFamily="34" charset="-122"/>
                <a:ea typeface="Microsoft YaHei" panose="020B0503020204020204" pitchFamily="34" charset="-122"/>
              </a:rPr>
              <a:t>元语言模型</a:t>
            </a:r>
            <a:endParaRPr lang="en-US" altLang="zh-CN" sz="2400" dirty="0">
              <a:latin typeface="Microsoft YaHei" panose="020B0503020204020204" pitchFamily="34" charset="-122"/>
              <a:ea typeface="Microsoft YaHei" panose="020B0503020204020204" pitchFamily="34" charset="-122"/>
            </a:endParaRPr>
          </a:p>
          <a:p>
            <a:pPr marL="800100" lvl="1" indent="-342900" algn="just">
              <a:lnSpc>
                <a:spcPct val="125000"/>
              </a:lnSpc>
              <a:spcBef>
                <a:spcPts val="1200"/>
              </a:spcBef>
              <a:buFont typeface="Arial" panose="020B0604020202020204" pitchFamily="34" charset="0"/>
              <a:buChar char="•"/>
            </a:pPr>
            <a:r>
              <a:rPr lang="zh-CN" altLang="en-US" sz="2400" dirty="0">
                <a:latin typeface="Microsoft YaHei" panose="020B0503020204020204" pitchFamily="34" charset="-122"/>
                <a:ea typeface="Microsoft YaHei" panose="020B0503020204020204" pitchFamily="34" charset="-122"/>
              </a:rPr>
              <a:t>基于分布式表示和神经网络的语言模型</a:t>
            </a:r>
            <a:endParaRPr lang="en-US" altLang="zh-CN" sz="2400" dirty="0">
              <a:latin typeface="Microsoft YaHei" panose="020B0503020204020204" pitchFamily="34" charset="-122"/>
              <a:ea typeface="Microsoft YaHei" panose="020B0503020204020204" pitchFamily="34" charset="-122"/>
            </a:endParaRPr>
          </a:p>
        </p:txBody>
      </p:sp>
      <p:sp>
        <p:nvSpPr>
          <p:cNvPr id="4" name="TextBox 3">
            <a:extLst>
              <a:ext uri="{FF2B5EF4-FFF2-40B4-BE49-F238E27FC236}">
                <a16:creationId xmlns:a16="http://schemas.microsoft.com/office/drawing/2014/main" id="{7C11C964-EC97-9653-4B80-00A4DC1BEF62}"/>
              </a:ext>
            </a:extLst>
          </p:cNvPr>
          <p:cNvSpPr txBox="1"/>
          <p:nvPr/>
        </p:nvSpPr>
        <p:spPr>
          <a:xfrm>
            <a:off x="386995" y="3429000"/>
            <a:ext cx="11373204" cy="1435136"/>
          </a:xfrm>
          <a:prstGeom prst="rect">
            <a:avLst/>
          </a:prstGeom>
          <a:noFill/>
        </p:spPr>
        <p:txBody>
          <a:bodyPr wrap="square">
            <a:spAutoFit/>
          </a:bodyPr>
          <a:lstStyle/>
          <a:p>
            <a:pPr algn="just">
              <a:lnSpc>
                <a:spcPct val="125000"/>
              </a:lnSpc>
              <a:spcBef>
                <a:spcPts val="1200"/>
              </a:spcBef>
            </a:pPr>
            <a:r>
              <a:rPr lang="en-CN" sz="2400" dirty="0">
                <a:latin typeface="Microsoft YaHei" panose="020B0503020204020204" pitchFamily="34" charset="-122"/>
                <a:ea typeface="Microsoft YaHei" panose="020B0503020204020204" pitchFamily="34" charset="-122"/>
              </a:rPr>
              <a:t>语言模型的训练过程虽然采用的有监督方法，但是由于训练目标可以通过原始文本直接获得，从而使得模型的训练仅需要大规模无标注文本即可。语言模型也成为了典型的</a:t>
            </a:r>
            <a:r>
              <a:rPr lang="en-CN" sz="2400" b="1" dirty="0">
                <a:solidFill>
                  <a:srgbClr val="0070C0"/>
                </a:solidFill>
                <a:latin typeface="Microsoft YaHei" panose="020B0503020204020204" pitchFamily="34" charset="-122"/>
                <a:ea typeface="Microsoft YaHei" panose="020B0503020204020204" pitchFamily="34" charset="-122"/>
              </a:rPr>
              <a:t>自监督学习（Self-supervised Learning）</a:t>
            </a:r>
            <a:r>
              <a:rPr lang="en-CN" sz="2400" dirty="0">
                <a:latin typeface="Microsoft YaHei" panose="020B0503020204020204" pitchFamily="34" charset="-122"/>
                <a:ea typeface="Microsoft YaHei" panose="020B0503020204020204" pitchFamily="34" charset="-122"/>
              </a:rPr>
              <a:t>任务。</a:t>
            </a:r>
          </a:p>
        </p:txBody>
      </p:sp>
    </p:spTree>
    <p:extLst>
      <p:ext uri="{BB962C8B-B14F-4D97-AF65-F5344CB8AC3E}">
        <p14:creationId xmlns:p14="http://schemas.microsoft.com/office/powerpoint/2010/main" val="532547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平行四边形 6">
            <a:extLst>
              <a:ext uri="{FF2B5EF4-FFF2-40B4-BE49-F238E27FC236}">
                <a16:creationId xmlns:a16="http://schemas.microsoft.com/office/drawing/2014/main" id="{E28C2311-8D2C-F54D-B35E-E5E9C2C8DC49}"/>
              </a:ext>
            </a:extLst>
          </p:cNvPr>
          <p:cNvSpPr>
            <a:spLocks noChangeArrowheads="1"/>
          </p:cNvSpPr>
          <p:nvPr/>
        </p:nvSpPr>
        <p:spPr bwMode="auto">
          <a:xfrm>
            <a:off x="996951" y="363538"/>
            <a:ext cx="11195049" cy="550862"/>
          </a:xfrm>
          <a:prstGeom prst="parallelogram">
            <a:avLst>
              <a:gd name="adj" fmla="val 41491"/>
            </a:avLst>
          </a:prstGeom>
          <a:solidFill>
            <a:srgbClr val="40404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5" name="平行四边形 7">
            <a:extLst>
              <a:ext uri="{FF2B5EF4-FFF2-40B4-BE49-F238E27FC236}">
                <a16:creationId xmlns:a16="http://schemas.microsoft.com/office/drawing/2014/main" id="{688D35D0-0B45-1943-B345-4F04E332083F}"/>
              </a:ext>
            </a:extLst>
          </p:cNvPr>
          <p:cNvSpPr>
            <a:spLocks noChangeArrowheads="1"/>
          </p:cNvSpPr>
          <p:nvPr/>
        </p:nvSpPr>
        <p:spPr bwMode="auto">
          <a:xfrm>
            <a:off x="6350" y="363538"/>
            <a:ext cx="1145556" cy="550862"/>
          </a:xfrm>
          <a:prstGeom prst="parallelogram">
            <a:avLst>
              <a:gd name="adj" fmla="val 41517"/>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36" name="文本框 5">
            <a:extLst>
              <a:ext uri="{FF2B5EF4-FFF2-40B4-BE49-F238E27FC236}">
                <a16:creationId xmlns:a16="http://schemas.microsoft.com/office/drawing/2014/main" id="{A8F70AF4-0A96-CB42-BEA8-875E484BDCBC}"/>
              </a:ext>
            </a:extLst>
          </p:cNvPr>
          <p:cNvSpPr txBox="1">
            <a:spLocks noChangeArrowheads="1"/>
          </p:cNvSpPr>
          <p:nvPr/>
        </p:nvSpPr>
        <p:spPr bwMode="auto">
          <a:xfrm>
            <a:off x="163596" y="446057"/>
            <a:ext cx="83554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b="1" dirty="0">
                <a:solidFill>
                  <a:srgbClr val="FFFFFF"/>
                </a:solidFill>
                <a:latin typeface="微软雅黑" panose="020B0503020204020204" pitchFamily="34" charset="-122"/>
                <a:ea typeface="微软雅黑" panose="020B0503020204020204" pitchFamily="34" charset="-122"/>
              </a:rPr>
              <a:t>1.1</a:t>
            </a:r>
            <a:endParaRPr lang="zh-CN" altLang="en-US" sz="2000" b="1" dirty="0">
              <a:solidFill>
                <a:srgbClr val="FFFFFF"/>
              </a:solidFill>
              <a:latin typeface="微软雅黑" panose="020B0503020204020204" pitchFamily="34" charset="-122"/>
              <a:ea typeface="微软雅黑" panose="020B0503020204020204" pitchFamily="34" charset="-122"/>
            </a:endParaRPr>
          </a:p>
        </p:txBody>
      </p:sp>
      <p:sp>
        <p:nvSpPr>
          <p:cNvPr id="18437" name="矩形 8">
            <a:extLst>
              <a:ext uri="{FF2B5EF4-FFF2-40B4-BE49-F238E27FC236}">
                <a16:creationId xmlns:a16="http://schemas.microsoft.com/office/drawing/2014/main" id="{08664048-C4DF-AE43-AB29-FBF12A934D10}"/>
              </a:ext>
            </a:extLst>
          </p:cNvPr>
          <p:cNvSpPr>
            <a:spLocks noChangeArrowheads="1"/>
          </p:cNvSpPr>
          <p:nvPr/>
        </p:nvSpPr>
        <p:spPr bwMode="auto">
          <a:xfrm>
            <a:off x="1199406" y="406400"/>
            <a:ext cx="192232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pPr>
            <a:r>
              <a:rPr lang="en-US" altLang="zh-CN" sz="2400" b="1" dirty="0">
                <a:solidFill>
                  <a:schemeClr val="bg1"/>
                </a:solidFill>
                <a:latin typeface="微软雅黑" panose="020B0503020204020204" pitchFamily="34" charset="-122"/>
                <a:ea typeface="微软雅黑" panose="020B0503020204020204" pitchFamily="34" charset="-122"/>
              </a:rPr>
              <a:t>n</a:t>
            </a:r>
            <a:r>
              <a:rPr lang="zh-CN" altLang="en-US" sz="2400" b="1" dirty="0">
                <a:solidFill>
                  <a:schemeClr val="bg1"/>
                </a:solidFill>
                <a:latin typeface="微软雅黑" panose="020B0503020204020204" pitchFamily="34" charset="-122"/>
                <a:ea typeface="微软雅黑" panose="020B0503020204020204" pitchFamily="34" charset="-122"/>
              </a:rPr>
              <a:t>元语言模型</a:t>
            </a:r>
            <a:endParaRPr lang="zh-CN" altLang="en-CN" sz="2400" b="1" dirty="0">
              <a:solidFill>
                <a:schemeClr val="bg1"/>
              </a:solidFill>
              <a:latin typeface="微软雅黑" panose="020B0503020204020204" pitchFamily="34" charset="-122"/>
              <a:ea typeface="微软雅黑" panose="020B0503020204020204" pitchFamily="34" charset="-122"/>
            </a:endParaRPr>
          </a:p>
        </p:txBody>
      </p:sp>
      <p:grpSp>
        <p:nvGrpSpPr>
          <p:cNvPr id="18438" name="组合 11">
            <a:extLst>
              <a:ext uri="{FF2B5EF4-FFF2-40B4-BE49-F238E27FC236}">
                <a16:creationId xmlns:a16="http://schemas.microsoft.com/office/drawing/2014/main" id="{C5DF95A9-3BDA-694C-B63D-73116E129D54}"/>
              </a:ext>
            </a:extLst>
          </p:cNvPr>
          <p:cNvGrpSpPr>
            <a:grpSpLocks/>
          </p:cNvGrpSpPr>
          <p:nvPr/>
        </p:nvGrpSpPr>
        <p:grpSpPr bwMode="auto">
          <a:xfrm>
            <a:off x="11480800" y="479425"/>
            <a:ext cx="333375" cy="333375"/>
            <a:chOff x="0" y="0"/>
            <a:chExt cx="449943" cy="449943"/>
          </a:xfrm>
        </p:grpSpPr>
        <p:sp>
          <p:nvSpPr>
            <p:cNvPr id="18463" name="椭圆 9">
              <a:extLst>
                <a:ext uri="{FF2B5EF4-FFF2-40B4-BE49-F238E27FC236}">
                  <a16:creationId xmlns:a16="http://schemas.microsoft.com/office/drawing/2014/main" id="{F8819C9C-A714-3446-A4B0-CA9C0CCD4BCD}"/>
                </a:ext>
              </a:extLst>
            </p:cNvPr>
            <p:cNvSpPr>
              <a:spLocks noChangeArrowheads="1"/>
            </p:cNvSpPr>
            <p:nvPr/>
          </p:nvSpPr>
          <p:spPr bwMode="auto">
            <a:xfrm>
              <a:off x="0" y="0"/>
              <a:ext cx="449943" cy="449943"/>
            </a:xfrm>
            <a:prstGeom prst="ellipse">
              <a:avLst/>
            </a:prstGeom>
            <a:noFill/>
            <a:ln w="28575">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sp>
          <p:nvSpPr>
            <p:cNvPr id="18464" name="等腰三角形 10">
              <a:extLst>
                <a:ext uri="{FF2B5EF4-FFF2-40B4-BE49-F238E27FC236}">
                  <a16:creationId xmlns:a16="http://schemas.microsoft.com/office/drawing/2014/main" id="{56792B4F-8F5C-FE4F-80EA-90FA25FA18C3}"/>
                </a:ext>
              </a:extLst>
            </p:cNvPr>
            <p:cNvSpPr>
              <a:spLocks noChangeArrowheads="1"/>
            </p:cNvSpPr>
            <p:nvPr/>
          </p:nvSpPr>
          <p:spPr bwMode="auto">
            <a:xfrm rot="5400000">
              <a:off x="110342" y="110343"/>
              <a:ext cx="287106" cy="246397"/>
            </a:xfrm>
            <a:prstGeom prst="triangle">
              <a:avLst>
                <a:gd name="adj" fmla="val 50000"/>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rgbClr val="FFFFFF"/>
                </a:solidFill>
              </a:endParaRPr>
            </a:p>
          </p:txBody>
        </p:sp>
      </p:grpSp>
      <p:sp>
        <p:nvSpPr>
          <p:cNvPr id="2" name="Slide Number Placeholder 1">
            <a:extLst>
              <a:ext uri="{FF2B5EF4-FFF2-40B4-BE49-F238E27FC236}">
                <a16:creationId xmlns:a16="http://schemas.microsoft.com/office/drawing/2014/main" id="{73FC4F25-29A0-034E-9DC1-5AD8757A856D}"/>
              </a:ext>
            </a:extLst>
          </p:cNvPr>
          <p:cNvSpPr>
            <a:spLocks noGrp="1"/>
          </p:cNvSpPr>
          <p:nvPr>
            <p:ph type="sldNum" sz="quarter" idx="12"/>
          </p:nvPr>
        </p:nvSpPr>
        <p:spPr/>
        <p:txBody>
          <a:bodyPr/>
          <a:lstStyle/>
          <a:p>
            <a:fld id="{465717F2-DE62-A445-9F03-50055757659A}" type="slidenum">
              <a:rPr lang="zh-CN" altLang="en-US" smtClean="0"/>
              <a:pPr/>
              <a:t>9</a:t>
            </a:fld>
            <a:endParaRPr lang="zh-CN" altLang="en-US"/>
          </a:p>
        </p:txBody>
      </p:sp>
      <p:sp>
        <p:nvSpPr>
          <p:cNvPr id="13" name="TextBox 12">
            <a:extLst>
              <a:ext uri="{FF2B5EF4-FFF2-40B4-BE49-F238E27FC236}">
                <a16:creationId xmlns:a16="http://schemas.microsoft.com/office/drawing/2014/main" id="{9E8A8D74-FDA3-5A42-A25A-E1DF34B857E1}"/>
              </a:ext>
            </a:extLst>
          </p:cNvPr>
          <p:cNvSpPr txBox="1"/>
          <p:nvPr/>
        </p:nvSpPr>
        <p:spPr>
          <a:xfrm>
            <a:off x="386995" y="996919"/>
            <a:ext cx="11195049" cy="973472"/>
          </a:xfrm>
          <a:prstGeom prst="rect">
            <a:avLst/>
          </a:prstGeom>
          <a:noFill/>
        </p:spPr>
        <p:txBody>
          <a:bodyPr wrap="square">
            <a:spAutoFit/>
          </a:bodyPr>
          <a:lstStyle/>
          <a:p>
            <a:pPr algn="just">
              <a:lnSpc>
                <a:spcPct val="125000"/>
              </a:lnSpc>
              <a:spcBef>
                <a:spcPts val="1200"/>
              </a:spcBef>
            </a:pPr>
            <a:r>
              <a:rPr lang="zh-CN" altLang="en-US" sz="2400" dirty="0">
                <a:latin typeface="Microsoft YaHei" panose="020B0503020204020204" pitchFamily="34" charset="-122"/>
                <a:ea typeface="Microsoft YaHei" panose="020B0503020204020204" pitchFamily="34" charset="-122"/>
              </a:rPr>
              <a:t>语言模型通常用于反映一个句子出现的可能性，给定由单词序列</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1</a:t>
            </a:r>
            <a:r>
              <a:rPr lang="en-US" altLang="zh-CN" sz="2400" dirty="0">
                <a:latin typeface="Microsoft YaHei" panose="020B0503020204020204" pitchFamily="34" charset="-122"/>
                <a:ea typeface="Microsoft YaHei" panose="020B0503020204020204" pitchFamily="34" charset="-122"/>
              </a:rPr>
              <a:t>w</a:t>
            </a:r>
            <a:r>
              <a:rPr lang="en-US" altLang="zh-CN" sz="2400" baseline="-25000" dirty="0">
                <a:latin typeface="Microsoft YaHei" panose="020B0503020204020204" pitchFamily="34" charset="-122"/>
                <a:ea typeface="Microsoft YaHei" panose="020B0503020204020204" pitchFamily="34" charset="-122"/>
              </a:rPr>
              <a:t>2</a:t>
            </a:r>
            <a:r>
              <a:rPr lang="en-US" altLang="zh-CN" sz="2400" dirty="0">
                <a:latin typeface="Microsoft YaHei" panose="020B0503020204020204" pitchFamily="34" charset="-122"/>
                <a:ea typeface="Microsoft YaHei" panose="020B0503020204020204" pitchFamily="34" charset="-122"/>
              </a:rPr>
              <a:t>...</a:t>
            </a:r>
            <a:r>
              <a:rPr lang="en-US" altLang="zh-CN" sz="2400" dirty="0" err="1">
                <a:latin typeface="Microsoft YaHei" panose="020B0503020204020204" pitchFamily="34" charset="-122"/>
                <a:ea typeface="Microsoft YaHei" panose="020B0503020204020204" pitchFamily="34" charset="-122"/>
              </a:rPr>
              <a:t>w</a:t>
            </a:r>
            <a:r>
              <a:rPr lang="en-US" altLang="zh-CN" sz="2400" baseline="-25000" dirty="0" err="1">
                <a:latin typeface="Microsoft YaHei" panose="020B0503020204020204" pitchFamily="34" charset="-122"/>
                <a:ea typeface="Microsoft YaHei" panose="020B0503020204020204" pitchFamily="34" charset="-122"/>
              </a:rPr>
              <a:t>n</a:t>
            </a:r>
            <a:r>
              <a:rPr lang="zh-CN" altLang="en-US" sz="2400" dirty="0">
                <a:latin typeface="Microsoft YaHei" panose="020B0503020204020204" pitchFamily="34" charset="-122"/>
                <a:ea typeface="Microsoft YaHei" panose="020B0503020204020204" pitchFamily="34" charset="-122"/>
              </a:rPr>
              <a:t>组成的句子</a:t>
            </a:r>
            <a:r>
              <a:rPr lang="en-US" altLang="zh-CN" sz="2400" dirty="0">
                <a:latin typeface="Microsoft YaHei" panose="020B0503020204020204" pitchFamily="34" charset="-122"/>
                <a:ea typeface="Microsoft YaHei" panose="020B0503020204020204" pitchFamily="34" charset="-122"/>
              </a:rPr>
              <a:t>S</a:t>
            </a:r>
            <a:r>
              <a:rPr lang="zh-CN" altLang="en-US" sz="2400" dirty="0">
                <a:latin typeface="Microsoft YaHei" panose="020B0503020204020204" pitchFamily="34" charset="-122"/>
                <a:ea typeface="Microsoft YaHei" panose="020B0503020204020204" pitchFamily="34" charset="-122"/>
              </a:rPr>
              <a:t>，可以利用语言的特性，使用链式法分解则得到：</a:t>
            </a:r>
            <a:endParaRPr lang="en-US" altLang="zh-CN" sz="2400" dirty="0">
              <a:latin typeface="Microsoft YaHei" panose="020B0503020204020204" pitchFamily="34" charset="-122"/>
              <a:ea typeface="Microsoft YaHei" panose="020B0503020204020204" pitchFamily="34" charset="-122"/>
            </a:endParaRPr>
          </a:p>
        </p:txBody>
      </p:sp>
      <p:pic>
        <p:nvPicPr>
          <p:cNvPr id="5" name="Picture 4">
            <a:extLst>
              <a:ext uri="{FF2B5EF4-FFF2-40B4-BE49-F238E27FC236}">
                <a16:creationId xmlns:a16="http://schemas.microsoft.com/office/drawing/2014/main" id="{18CE2868-930C-844D-27DD-96B07B6FD2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1264" y="1970389"/>
            <a:ext cx="3449471" cy="973471"/>
          </a:xfrm>
          <a:prstGeom prst="rect">
            <a:avLst/>
          </a:prstGeom>
        </p:spPr>
      </p:pic>
      <p:sp>
        <p:nvSpPr>
          <p:cNvPr id="7" name="TextBox 6">
            <a:extLst>
              <a:ext uri="{FF2B5EF4-FFF2-40B4-BE49-F238E27FC236}">
                <a16:creationId xmlns:a16="http://schemas.microsoft.com/office/drawing/2014/main" id="{B2E83CA4-7FB8-6501-860D-D9934D2E0E5C}"/>
              </a:ext>
            </a:extLst>
          </p:cNvPr>
          <p:cNvSpPr txBox="1"/>
          <p:nvPr/>
        </p:nvSpPr>
        <p:spPr>
          <a:xfrm>
            <a:off x="455083" y="3044152"/>
            <a:ext cx="11305116" cy="1896801"/>
          </a:xfrm>
          <a:prstGeom prst="rect">
            <a:avLst/>
          </a:prstGeom>
          <a:noFill/>
        </p:spPr>
        <p:txBody>
          <a:bodyPr wrap="square">
            <a:spAutoFit/>
          </a:bodyPr>
          <a:lstStyle>
            <a:defPPr>
              <a:defRPr lang="zh-CN"/>
            </a:defPPr>
            <a:lvl1pPr algn="just">
              <a:lnSpc>
                <a:spcPct val="125000"/>
              </a:lnSpc>
              <a:spcBef>
                <a:spcPts val="1200"/>
              </a:spcBef>
              <a:defRPr sz="2400">
                <a:latin typeface="Microsoft YaHei" panose="020B0503020204020204" pitchFamily="34" charset="-122"/>
                <a:ea typeface="Microsoft YaHei" panose="020B0503020204020204" pitchFamily="34" charset="-122"/>
              </a:defRPr>
            </a:lvl1pPr>
          </a:lstStyle>
          <a:p>
            <a:pPr algn="l"/>
            <a:r>
              <a:rPr lang="zh-CN" altLang="en-US" dirty="0"/>
              <a:t>其中，词 </a:t>
            </a:r>
            <a:r>
              <a:rPr lang="en-US" dirty="0" err="1"/>
              <a:t>w</a:t>
            </a:r>
            <a:r>
              <a:rPr lang="en-US" baseline="-25000" dirty="0" err="1"/>
              <a:t>i</a:t>
            </a:r>
            <a:r>
              <a:rPr lang="en-US" baseline="-25000" dirty="0"/>
              <a:t> </a:t>
            </a:r>
            <a:r>
              <a:rPr lang="zh-CN" altLang="en-US" dirty="0"/>
              <a:t>出现的概率受它前面的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en-US" dirty="0"/>
              <a:t> </a:t>
            </a:r>
            <a:r>
              <a:rPr lang="zh-CN" altLang="en-US" dirty="0"/>
              <a:t>影响，我们将这 </a:t>
            </a:r>
            <a:r>
              <a:rPr lang="en-US" dirty="0" err="1"/>
              <a:t>i</a:t>
            </a:r>
            <a:r>
              <a:rPr lang="en-US" dirty="0"/>
              <a:t> − 1 </a:t>
            </a:r>
            <a:r>
              <a:rPr lang="zh-CN" altLang="en-US" dirty="0"/>
              <a:t>个词 </a:t>
            </a:r>
            <a:r>
              <a:rPr lang="en-US" dirty="0"/>
              <a:t>w</a:t>
            </a:r>
            <a:r>
              <a:rPr lang="en-US" baseline="-25000" dirty="0"/>
              <a:t>1</a:t>
            </a:r>
            <a:r>
              <a:rPr lang="en-US" dirty="0"/>
              <a:t>w</a:t>
            </a:r>
            <a:r>
              <a:rPr lang="en-US" baseline="-25000" dirty="0"/>
              <a:t>2</a:t>
            </a:r>
            <a:r>
              <a:rPr lang="en-US" dirty="0"/>
              <a:t>...w</a:t>
            </a:r>
            <a:r>
              <a:rPr lang="en-US" baseline="-25000" dirty="0"/>
              <a:t>i−1</a:t>
            </a:r>
            <a:r>
              <a:rPr lang="zh-CN" altLang="en-US" dirty="0"/>
              <a:t>称之为词 </a:t>
            </a:r>
            <a:r>
              <a:rPr lang="en-US" dirty="0" err="1"/>
              <a:t>w</a:t>
            </a:r>
            <a:r>
              <a:rPr lang="en-US" baseline="-25000" dirty="0" err="1"/>
              <a:t>i</a:t>
            </a:r>
            <a:r>
              <a:rPr lang="en-US" dirty="0"/>
              <a:t> </a:t>
            </a:r>
            <a:r>
              <a:rPr lang="zh-CN" altLang="en-US" dirty="0"/>
              <a:t>的</a:t>
            </a:r>
            <a:r>
              <a:rPr lang="zh-CN" altLang="en-US" b="1" dirty="0">
                <a:solidFill>
                  <a:srgbClr val="0070C0"/>
                </a:solidFill>
              </a:rPr>
              <a:t>历史</a:t>
            </a:r>
            <a:r>
              <a:rPr lang="zh-CN" altLang="en-US" dirty="0"/>
              <a:t>。</a:t>
            </a:r>
            <a:r>
              <a:rPr lang="zh-CN" altLang="en-US" b="0" i="0" dirty="0">
                <a:effectLst/>
                <a:latin typeface="Times New Roman" panose="02020603050405020304" pitchFamily="18" charset="0"/>
              </a:rPr>
              <a:t> 如果历史单词有 </a:t>
            </a:r>
            <a:r>
              <a:rPr lang="en-US" b="0" i="0" dirty="0" err="1">
                <a:effectLst/>
                <a:latin typeface="Times New Roman" panose="02020603050405020304" pitchFamily="18" charset="0"/>
              </a:rPr>
              <a:t>i</a:t>
            </a:r>
            <a:r>
              <a:rPr lang="en-US" b="0" i="0" dirty="0">
                <a:effectLst/>
                <a:latin typeface="Times New Roman" panose="02020603050405020304" pitchFamily="18" charset="0"/>
              </a:rPr>
              <a:t> − 1 </a:t>
            </a:r>
            <a:r>
              <a:rPr lang="zh-CN" altLang="en-US" b="0" i="0" dirty="0">
                <a:effectLst/>
                <a:latin typeface="Times New Roman" panose="02020603050405020304" pitchFamily="18" charset="0"/>
              </a:rPr>
              <a:t>个，那么可能的单词组合就有 </a:t>
            </a:r>
            <a:r>
              <a:rPr lang="en-US" altLang="zh-CN" b="0" i="0" dirty="0">
                <a:effectLst/>
                <a:latin typeface="Times New Roman" panose="02020603050405020304" pitchFamily="18" charset="0"/>
              </a:rPr>
              <a:t>|</a:t>
            </a:r>
            <a:r>
              <a:rPr lang="en-US" b="0" i="0" dirty="0">
                <a:effectLst/>
                <a:latin typeface="Times New Roman" panose="02020603050405020304" pitchFamily="18" charset="0"/>
              </a:rPr>
              <a:t>V|</a:t>
            </a:r>
            <a:r>
              <a:rPr lang="en-US" b="0" i="0" baseline="30000" dirty="0">
                <a:effectLst/>
                <a:latin typeface="Times New Roman" panose="02020603050405020304" pitchFamily="18" charset="0"/>
              </a:rPr>
              <a:t>i−1</a:t>
            </a:r>
            <a:r>
              <a:rPr lang="en-US" b="0" i="0" dirty="0">
                <a:effectLst/>
                <a:latin typeface="Times New Roman" panose="02020603050405020304" pitchFamily="18" charset="0"/>
              </a:rPr>
              <a:t> </a:t>
            </a:r>
            <a:r>
              <a:rPr lang="zh-CN" altLang="en-US" b="0" i="0" dirty="0">
                <a:effectLst/>
                <a:latin typeface="Times New Roman" panose="02020603050405020304" pitchFamily="18" charset="0"/>
              </a:rPr>
              <a:t>种。 最简单的根据语料库对 </a:t>
            </a:r>
            <a:r>
              <a:rPr lang="en-US" b="0" i="0" dirty="0">
                <a:effectLst/>
                <a:latin typeface="Times New Roman" panose="02020603050405020304" pitchFamily="18" charset="0"/>
              </a:rPr>
              <a:t>P (wi|w1w2...wi−1) </a:t>
            </a:r>
            <a:r>
              <a:rPr lang="zh-CN" altLang="en-US" b="0" i="0" dirty="0">
                <a:effectLst/>
                <a:latin typeface="Times New Roman" panose="02020603050405020304" pitchFamily="18" charset="0"/>
              </a:rPr>
              <a:t>进行估计的方法是基于词序列在语料中出现次数（也称为频次）的方法：</a:t>
            </a:r>
            <a:endParaRPr lang="en-CN" dirty="0"/>
          </a:p>
        </p:txBody>
      </p:sp>
      <p:pic>
        <p:nvPicPr>
          <p:cNvPr id="9" name="Picture 8">
            <a:extLst>
              <a:ext uri="{FF2B5EF4-FFF2-40B4-BE49-F238E27FC236}">
                <a16:creationId xmlns:a16="http://schemas.microsoft.com/office/drawing/2014/main" id="{A9EF68A6-693B-3C60-24FD-9F3A33EC6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7099" y="5283231"/>
            <a:ext cx="5257800" cy="1155700"/>
          </a:xfrm>
          <a:prstGeom prst="rect">
            <a:avLst/>
          </a:prstGeom>
        </p:spPr>
      </p:pic>
    </p:spTree>
    <p:extLst>
      <p:ext uri="{BB962C8B-B14F-4D97-AF65-F5344CB8AC3E}">
        <p14:creationId xmlns:p14="http://schemas.microsoft.com/office/powerpoint/2010/main" val="409249263"/>
      </p:ext>
    </p:extLst>
  </p:cSld>
  <p:clrMapOvr>
    <a:masterClrMapping/>
  </p:clrMapOvr>
</p:sld>
</file>

<file path=ppt/theme/theme1.xml><?xml version="1.0" encoding="utf-8"?>
<a:theme xmlns:a="http://schemas.openxmlformats.org/drawingml/2006/main" name="1_Office 主题">
  <a:themeElements>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2_Office 主题">
  <a:themeElements>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2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2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3_Office 主题">
  <a:themeElements>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4_Office 主题">
  <a:themeElements>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3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4_Office 主题">
  <a:themeElements>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4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6_Office 主题">
  <a:themeElements>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6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7_Office 主题">
  <a:themeElements>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7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Office 主题">
  <a:themeElements>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8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9_Office 主题">
  <a:themeElements>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9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10_Office 主题">
  <a:themeElements>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0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1_Office 主题">
  <a:themeElements>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11_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1835</TotalTime>
  <Pages>0</Pages>
  <Words>3660</Words>
  <Characters>0</Characters>
  <Application>Microsoft Macintosh PowerPoint</Application>
  <DocSecurity>0</DocSecurity>
  <PresentationFormat>Widescreen</PresentationFormat>
  <Lines>0</Lines>
  <Paragraphs>370</Paragraphs>
  <Slides>40</Slides>
  <Notes>33</Notes>
  <HiddenSlides>0</HiddenSlides>
  <MMClips>0</MMClips>
  <ScaleCrop>false</ScaleCrop>
  <HeadingPairs>
    <vt:vector size="6" baseType="variant">
      <vt:variant>
        <vt:lpstr>Fonts Used</vt:lpstr>
      </vt:variant>
      <vt:variant>
        <vt:i4>10</vt:i4>
      </vt:variant>
      <vt:variant>
        <vt:lpstr>Theme</vt:lpstr>
      </vt:variant>
      <vt:variant>
        <vt:i4>12</vt:i4>
      </vt:variant>
      <vt:variant>
        <vt:lpstr>Slide Titles</vt:lpstr>
      </vt:variant>
      <vt:variant>
        <vt:i4>40</vt:i4>
      </vt:variant>
    </vt:vector>
  </HeadingPairs>
  <TitlesOfParts>
    <vt:vector size="62" baseType="lpstr">
      <vt:lpstr>等线</vt:lpstr>
      <vt:lpstr>KaiTi_GB2312</vt:lpstr>
      <vt:lpstr>Microsoft YaHei</vt:lpstr>
      <vt:lpstr>Microsoft YaHei</vt:lpstr>
      <vt:lpstr>Muli</vt:lpstr>
      <vt:lpstr>Arial</vt:lpstr>
      <vt:lpstr>Calibri</vt:lpstr>
      <vt:lpstr>Calibri Light</vt:lpstr>
      <vt:lpstr>Helvetica</vt:lpstr>
      <vt:lpstr>Times New Roman</vt:lpstr>
      <vt:lpstr>1_Office 主题</vt:lpstr>
      <vt:lpstr>3_Office 主题</vt:lpstr>
      <vt:lpstr>4_Office 主题</vt:lpstr>
      <vt:lpstr>6_Office 主题</vt:lpstr>
      <vt:lpstr>7_Office 主题</vt:lpstr>
      <vt:lpstr>8_Office 主题</vt:lpstr>
      <vt:lpstr>9_Office 主题</vt:lpstr>
      <vt:lpstr>10_Office 主题</vt:lpstr>
      <vt:lpstr>11_Office 主题</vt:lpstr>
      <vt:lpstr>12_Office 主题</vt:lpstr>
      <vt:lpstr>13_Office 主题</vt:lpstr>
      <vt:lpstr>14_Office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哎呀小小草</dc:creator>
  <cp:keywords/>
  <dc:description/>
  <cp:lastModifiedBy>Qi Zhang</cp:lastModifiedBy>
  <cp:revision>219</cp:revision>
  <dcterms:created xsi:type="dcterms:W3CDTF">2015-08-12T02:06:50Z</dcterms:created>
  <dcterms:modified xsi:type="dcterms:W3CDTF">2023-10-30T05:45:50Z</dcterms:modified>
  <cp:category/>
</cp:coreProperties>
</file>

<file path=docProps/thumbnail.jpeg>
</file>